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9.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59.png" ContentType="image/png"/>
  <Override PartName="/ppt/media/image49.png" ContentType="image/png"/>
  <Override PartName="/ppt/media/image51.png" ContentType="image/png"/>
  <Override PartName="/ppt/media/image4.jpeg" ContentType="image/jpeg"/>
  <Override PartName="/ppt/media/image47.tif" ContentType="image/tiff"/>
  <Override PartName="/ppt/media/image29.png" ContentType="image/png"/>
  <Override PartName="/ppt/media/image33.png" ContentType="image/png"/>
  <Override PartName="/ppt/media/image3.png" ContentType="image/png"/>
  <Override PartName="/ppt/media/image55.png" ContentType="image/png"/>
  <Override PartName="/ppt/media/image14.tif" ContentType="image/tiff"/>
  <Override PartName="/ppt/media/image2.png" ContentType="image/png"/>
  <Override PartName="/ppt/media/image32.png" ContentType="image/png"/>
  <Override PartName="/ppt/media/image64.png" ContentType="image/png"/>
  <Override PartName="/ppt/media/image5.png" ContentType="image/png"/>
  <Override PartName="/ppt/media/image17.png" ContentType="image/png"/>
  <Override PartName="/ppt/media/image40.png" ContentType="image/png"/>
  <Override PartName="/ppt/media/image61.jpeg" ContentType="image/jpeg"/>
  <Override PartName="/ppt/media/image63.tif" ContentType="image/tiff"/>
  <Override PartName="/ppt/media/image25.png" ContentType="image/png"/>
  <Override PartName="/ppt/media/image13.tif" ContentType="image/tiff"/>
  <Override PartName="/ppt/media/image28.tif" ContentType="image/tiff"/>
  <Override PartName="/ppt/media/image26.png" ContentType="image/png"/>
  <Override PartName="/ppt/media/image60.gif" ContentType="image/gif"/>
  <Override PartName="/ppt/media/image53.png" ContentType="image/png"/>
  <Override PartName="/ppt/media/image12.tif" ContentType="image/tiff"/>
  <Override PartName="/ppt/media/image10.png" ContentType="image/png"/>
  <Override PartName="/ppt/media/image23.tif" ContentType="image/tiff"/>
  <Override PartName="/ppt/media/image1.jpeg" ContentType="image/jpeg"/>
  <Override PartName="/ppt/media/image21.png" ContentType="image/png"/>
  <Override PartName="/ppt/media/image58.png" ContentType="image/png"/>
  <Override PartName="/ppt/media/image56.png" ContentType="image/png"/>
  <Override PartName="/ppt/media/image15.tif" ContentType="image/tiff"/>
  <Override PartName="/ppt/media/image24.tif" ContentType="image/tiff"/>
  <Override PartName="/ppt/media/image16.png" ContentType="image/png"/>
  <Override PartName="/ppt/media/image57.png" ContentType="image/png"/>
  <Override PartName="/ppt/media/image27.png" ContentType="image/png"/>
  <Override PartName="/ppt/media/image18.png" ContentType="image/png"/>
  <Override PartName="/ppt/media/image6.png" ContentType="image/png"/>
  <Override PartName="/ppt/media/image36.png" ContentType="image/png"/>
  <Override PartName="/ppt/media/image50.png" ContentType="image/png"/>
  <Override PartName="/ppt/media/image62.jpeg" ContentType="image/jpeg"/>
  <Override PartName="/ppt/media/image19.png" ContentType="image/png"/>
  <Override PartName="/ppt/media/image7.png" ContentType="image/png"/>
  <Override PartName="/ppt/media/image8.png" ContentType="image/png"/>
  <Override PartName="/ppt/media/image38.png" ContentType="image/png"/>
  <Override PartName="/ppt/media/image20.png" ContentType="image/png"/>
  <Override PartName="/ppt/media/image22.tif" ContentType="image/tiff"/>
  <Override PartName="/ppt/media/image9.png" ContentType="image/png"/>
  <Override PartName="/ppt/media/image39.png" ContentType="image/png"/>
  <Override PartName="/ppt/media/image11.tif" ContentType="image/tiff"/>
  <Override PartName="/ppt/media/image48.tif" ContentType="image/tiff"/>
  <Override PartName="/ppt/media/image54.tif" ContentType="image/tiff"/>
  <Override PartName="/ppt/media/image52.png" ContentType="image/png"/>
  <Override PartName="/ppt/media/image30.png" ContentType="image/png"/>
  <Override PartName="/ppt/media/image31.png" ContentType="image/png"/>
  <Override PartName="/ppt/media/image34.png" ContentType="image/png"/>
  <Override PartName="/ppt/media/image35.png" ContentType="image/png"/>
  <Override PartName="/ppt/media/image37.tif" ContentType="image/tiff"/>
  <Override PartName="/ppt/media/image41.png" ContentType="image/png"/>
  <Override PartName="/ppt/media/image42.png" ContentType="image/png"/>
  <Override PartName="/ppt/media/image43.png" ContentType="image/png"/>
  <Override PartName="/ppt/media/image45.tif" ContentType="image/tiff"/>
  <Override PartName="/ppt/media/image46.tif" ContentType="image/tiff"/>
  <Override PartName="/ppt/media/image44.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pt-BR" sz="4400" spc="-1" strike="noStrike">
                <a:latin typeface="Arial"/>
              </a:rPr>
              <a:t>Click to move the slide</a:t>
            </a:r>
            <a:endParaRPr b="0" lang="pt-BR" sz="4400" spc="-1" strike="noStrike">
              <a:latin typeface="Arial"/>
            </a:endParaRPr>
          </a:p>
        </p:txBody>
      </p:sp>
      <p:sp>
        <p:nvSpPr>
          <p:cNvPr id="253"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254"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255"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256"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2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01592FF-189B-4E99-8F29-155E6FC9AAF2}"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573120" y="1336680"/>
            <a:ext cx="6411600" cy="3606480"/>
          </a:xfrm>
          <a:prstGeom prst="rect">
            <a:avLst/>
          </a:prstGeom>
        </p:spPr>
      </p:sp>
      <p:sp>
        <p:nvSpPr>
          <p:cNvPr id="386" name="PlaceHolder 2"/>
          <p:cNvSpPr>
            <a:spLocks noGrp="1"/>
          </p:cNvSpPr>
          <p:nvPr>
            <p:ph type="body"/>
          </p:nvPr>
        </p:nvSpPr>
        <p:spPr>
          <a:xfrm>
            <a:off x="755640" y="5145120"/>
            <a:ext cx="6046560" cy="4208400"/>
          </a:xfrm>
          <a:prstGeom prst="rect">
            <a:avLst/>
          </a:prstGeom>
        </p:spPr>
        <p:txBody>
          <a:bodyPr lIns="0" rIns="0" tIns="0" bIns="0">
            <a:noAutofit/>
          </a:bodyPr>
          <a:p>
            <a:endParaRPr b="0" lang="pt-BR" sz="2000" spc="-1" strike="noStrike">
              <a:latin typeface="Arial"/>
            </a:endParaRPr>
          </a:p>
        </p:txBody>
      </p:sp>
      <p:sp>
        <p:nvSpPr>
          <p:cNvPr id="387" name="CustomShape 3"/>
          <p:cNvSpPr/>
          <p:nvPr/>
        </p:nvSpPr>
        <p:spPr>
          <a:xfrm>
            <a:off x="4281480" y="10155240"/>
            <a:ext cx="3274920" cy="5346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7505A9-F282-443C-AE81-B51034591A2B}" type="slidenum">
              <a:rPr b="0" lang="en-US" sz="1200" spc="-1" strike="noStrike">
                <a:solidFill>
                  <a:srgbClr val="000000"/>
                </a:solidFill>
                <a:latin typeface="Times New Roman"/>
              </a:rPr>
              <a:t>&lt;number&gt;</a:t>
            </a:fld>
            <a:endParaRPr b="0" lang="pt-BR"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573120" y="1336680"/>
            <a:ext cx="6411600" cy="3606480"/>
          </a:xfrm>
          <a:prstGeom prst="rect">
            <a:avLst/>
          </a:prstGeom>
        </p:spPr>
      </p:sp>
      <p:sp>
        <p:nvSpPr>
          <p:cNvPr id="389" name="PlaceHolder 2"/>
          <p:cNvSpPr>
            <a:spLocks noGrp="1"/>
          </p:cNvSpPr>
          <p:nvPr>
            <p:ph type="body"/>
          </p:nvPr>
        </p:nvSpPr>
        <p:spPr>
          <a:xfrm>
            <a:off x="755640" y="5145120"/>
            <a:ext cx="6046560" cy="4208400"/>
          </a:xfrm>
          <a:prstGeom prst="rect">
            <a:avLst/>
          </a:prstGeom>
        </p:spPr>
        <p:txBody>
          <a:bodyPr lIns="0" rIns="0" tIns="0" bIns="0">
            <a:noAutofit/>
          </a:bodyPr>
          <a:p>
            <a:endParaRPr b="0" lang="pt-BR" sz="2000" spc="-1" strike="noStrike">
              <a:latin typeface="Arial"/>
            </a:endParaRPr>
          </a:p>
        </p:txBody>
      </p:sp>
      <p:sp>
        <p:nvSpPr>
          <p:cNvPr id="390" name="CustomShape 3"/>
          <p:cNvSpPr/>
          <p:nvPr/>
        </p:nvSpPr>
        <p:spPr>
          <a:xfrm>
            <a:off x="4281480" y="10155240"/>
            <a:ext cx="3274920" cy="5346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1F1146-ED0A-4902-B861-4A259C669257}" type="slidenum">
              <a:rPr b="0" lang="en-US" sz="1200" spc="-1" strike="noStrike">
                <a:solidFill>
                  <a:srgbClr val="000000"/>
                </a:solidFill>
                <a:latin typeface="Times New Roman"/>
              </a:rPr>
              <a:t>&lt;number&gt;</a:t>
            </a:fld>
            <a:endParaRPr b="0" lang="pt-BR"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573120" y="1336680"/>
            <a:ext cx="6411600" cy="3606480"/>
          </a:xfrm>
          <a:prstGeom prst="rect">
            <a:avLst/>
          </a:prstGeom>
        </p:spPr>
      </p:sp>
      <p:sp>
        <p:nvSpPr>
          <p:cNvPr id="377" name="PlaceHolder 2"/>
          <p:cNvSpPr>
            <a:spLocks noGrp="1"/>
          </p:cNvSpPr>
          <p:nvPr>
            <p:ph type="body"/>
          </p:nvPr>
        </p:nvSpPr>
        <p:spPr>
          <a:xfrm>
            <a:off x="755640" y="5145120"/>
            <a:ext cx="6046560" cy="4208400"/>
          </a:xfrm>
          <a:prstGeom prst="rect">
            <a:avLst/>
          </a:prstGeom>
        </p:spPr>
        <p:txBody>
          <a:bodyPr lIns="0" rIns="0" tIns="0" bIns="0">
            <a:noAutofit/>
          </a:bodyPr>
          <a:p>
            <a:endParaRPr b="0" lang="pt-BR" sz="2000" spc="-1" strike="noStrike">
              <a:latin typeface="Arial"/>
            </a:endParaRPr>
          </a:p>
        </p:txBody>
      </p:sp>
      <p:sp>
        <p:nvSpPr>
          <p:cNvPr id="378" name="CustomShape 3"/>
          <p:cNvSpPr/>
          <p:nvPr/>
        </p:nvSpPr>
        <p:spPr>
          <a:xfrm>
            <a:off x="4281480" y="10155240"/>
            <a:ext cx="3274920" cy="5346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2C0AD0-D385-48CD-BF5B-EEFA982D3902}" type="slidenum">
              <a:rPr b="0" lang="en-US" sz="1200" spc="-1" strike="noStrike">
                <a:solidFill>
                  <a:srgbClr val="000000"/>
                </a:solidFill>
                <a:latin typeface="Times New Roman"/>
              </a:rPr>
              <a:t>&lt;number&gt;</a:t>
            </a:fld>
            <a:endParaRPr b="0" lang="pt-BR"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573120" y="1336680"/>
            <a:ext cx="6411600" cy="3606480"/>
          </a:xfrm>
          <a:prstGeom prst="rect">
            <a:avLst/>
          </a:prstGeom>
        </p:spPr>
      </p:sp>
      <p:sp>
        <p:nvSpPr>
          <p:cNvPr id="380" name="PlaceHolder 2"/>
          <p:cNvSpPr>
            <a:spLocks noGrp="1"/>
          </p:cNvSpPr>
          <p:nvPr>
            <p:ph type="body"/>
          </p:nvPr>
        </p:nvSpPr>
        <p:spPr>
          <a:xfrm>
            <a:off x="755640" y="5145120"/>
            <a:ext cx="6046560" cy="4208400"/>
          </a:xfrm>
          <a:prstGeom prst="rect">
            <a:avLst/>
          </a:prstGeom>
        </p:spPr>
        <p:txBody>
          <a:bodyPr lIns="0" rIns="0" tIns="0" bIns="0">
            <a:noAutofit/>
          </a:bodyPr>
          <a:p>
            <a:endParaRPr b="0" lang="pt-BR" sz="2000" spc="-1" strike="noStrike">
              <a:latin typeface="Arial"/>
            </a:endParaRPr>
          </a:p>
        </p:txBody>
      </p:sp>
      <p:sp>
        <p:nvSpPr>
          <p:cNvPr id="381" name="CustomShape 3"/>
          <p:cNvSpPr/>
          <p:nvPr/>
        </p:nvSpPr>
        <p:spPr>
          <a:xfrm>
            <a:off x="4281480" y="10155240"/>
            <a:ext cx="3274920" cy="5346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9F5533C-F65F-4F83-B18E-0FB80FB2E5D7}" type="slidenum">
              <a:rPr b="0" lang="en-US" sz="1200" spc="-1" strike="noStrike">
                <a:solidFill>
                  <a:srgbClr val="000000"/>
                </a:solidFill>
                <a:latin typeface="Times New Roman"/>
              </a:rPr>
              <a:t>&lt;number&gt;</a:t>
            </a:fld>
            <a:endParaRPr b="0" lang="pt-BR"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573120" y="1336680"/>
            <a:ext cx="6411600" cy="3606480"/>
          </a:xfrm>
          <a:prstGeom prst="rect">
            <a:avLst/>
          </a:prstGeom>
        </p:spPr>
      </p:sp>
      <p:sp>
        <p:nvSpPr>
          <p:cNvPr id="383" name="PlaceHolder 2"/>
          <p:cNvSpPr>
            <a:spLocks noGrp="1"/>
          </p:cNvSpPr>
          <p:nvPr>
            <p:ph type="body"/>
          </p:nvPr>
        </p:nvSpPr>
        <p:spPr>
          <a:xfrm>
            <a:off x="755640" y="5145120"/>
            <a:ext cx="6046560" cy="4208400"/>
          </a:xfrm>
          <a:prstGeom prst="rect">
            <a:avLst/>
          </a:prstGeom>
        </p:spPr>
        <p:txBody>
          <a:bodyPr lIns="0" rIns="0" tIns="0" bIns="0">
            <a:noAutofit/>
          </a:bodyPr>
          <a:p>
            <a:endParaRPr b="0" lang="pt-BR" sz="2000" spc="-1" strike="noStrike">
              <a:latin typeface="Arial"/>
            </a:endParaRPr>
          </a:p>
        </p:txBody>
      </p:sp>
      <p:sp>
        <p:nvSpPr>
          <p:cNvPr id="384" name="CustomShape 3"/>
          <p:cNvSpPr/>
          <p:nvPr/>
        </p:nvSpPr>
        <p:spPr>
          <a:xfrm>
            <a:off x="4281480" y="10155240"/>
            <a:ext cx="3274920" cy="5346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3A2416-F8D2-4311-A14C-333DD4D03986}" type="slidenum">
              <a:rPr b="0" lang="en-US" sz="1200" spc="-1" strike="noStrike">
                <a:solidFill>
                  <a:srgbClr val="000000"/>
                </a:solidFill>
                <a:latin typeface="Times New Roman"/>
              </a:rPr>
              <a:t>&lt;number&gt;</a:t>
            </a:fld>
            <a:endParaRPr b="0" lang="pt-B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0"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21"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3"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24"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25"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26"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8"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29"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30"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31"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32"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33"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19"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21"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2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27"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228"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9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30"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23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32"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34"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3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36"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38"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239"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42"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244"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46"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247"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248"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249"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250"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251"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1"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3"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04"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2"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14"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18"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p:blipFill>
        <p:spPr>
          <a:xfrm>
            <a:off x="0" y="0"/>
            <a:ext cx="12189960" cy="6855840"/>
          </a:xfrm>
          <a:prstGeom prst="rect">
            <a:avLst/>
          </a:prstGeom>
          <a:ln w="12600">
            <a:noFill/>
          </a:ln>
        </p:spPr>
      </p:pic>
      <p:grpSp>
        <p:nvGrpSpPr>
          <p:cNvPr id="1" name="Group 1"/>
          <p:cNvGrpSpPr/>
          <p:nvPr/>
        </p:nvGrpSpPr>
        <p:grpSpPr>
          <a:xfrm>
            <a:off x="-14400" y="0"/>
            <a:ext cx="12051720" cy="6855840"/>
            <a:chOff x="-14400" y="0"/>
            <a:chExt cx="12051720" cy="6855840"/>
          </a:xfrm>
        </p:grpSpPr>
        <p:grpSp>
          <p:nvGrpSpPr>
            <p:cNvPr id="2" name="Group 2"/>
            <p:cNvGrpSpPr/>
            <p:nvPr/>
          </p:nvGrpSpPr>
          <p:grpSpPr>
            <a:xfrm>
              <a:off x="-14400" y="0"/>
              <a:ext cx="1211760" cy="6855840"/>
              <a:chOff x="-14400" y="0"/>
              <a:chExt cx="1211760" cy="6855840"/>
            </a:xfrm>
          </p:grpSpPr>
          <p:sp>
            <p:nvSpPr>
              <p:cNvPr id="3" name="CustomShape 3"/>
              <p:cNvSpPr/>
              <p:nvPr/>
            </p:nvSpPr>
            <p:spPr>
              <a:xfrm>
                <a:off x="114120" y="468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4" name="CustomShape 4"/>
              <p:cNvSpPr/>
              <p:nvPr/>
            </p:nvSpPr>
            <p:spPr>
              <a:xfrm>
                <a:off x="33480" y="217656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 name="CustomShape 5"/>
              <p:cNvSpPr/>
              <p:nvPr/>
            </p:nvSpPr>
            <p:spPr>
              <a:xfrm>
                <a:off x="28440" y="4021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 name="CustomShape 6"/>
              <p:cNvSpPr/>
              <p:nvPr/>
            </p:nvSpPr>
            <p:spPr>
              <a:xfrm>
                <a:off x="200160" y="4680"/>
                <a:ext cx="367560" cy="1809000"/>
              </a:xfrm>
              <a:custGeom>
                <a:avLst/>
                <a:gdLst/>
                <a:ahLst/>
                <a:rect l="l" t="t" r="r" b="b"/>
                <a:pathLst>
                  <a:path w="21600" h="21600">
                    <a:moveTo>
                      <a:pt x="20209" y="21600"/>
                    </a:moveTo>
                    <a:lnTo>
                      <a:pt x="0" y="11851"/>
                    </a:lnTo>
                    <a:lnTo>
                      <a:pt x="0" y="0"/>
                    </a:lnTo>
                    <a:lnTo>
                      <a:pt x="1391" y="0"/>
                    </a:lnTo>
                    <a:lnTo>
                      <a:pt x="1391" y="11794"/>
                    </a:lnTo>
                    <a:lnTo>
                      <a:pt x="21600" y="21486"/>
                    </a:lnTo>
                    <a:lnTo>
                      <a:pt x="2020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 name="CustomShape 7"/>
              <p:cNvSpPr/>
              <p:nvPr/>
            </p:nvSpPr>
            <p:spPr>
              <a:xfrm>
                <a:off x="503280" y="18018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 name="CustomShape 8"/>
              <p:cNvSpPr/>
              <p:nvPr/>
            </p:nvSpPr>
            <p:spPr>
              <a:xfrm>
                <a:off x="285840" y="4680"/>
                <a:ext cx="367560" cy="1428120"/>
              </a:xfrm>
              <a:custGeom>
                <a:avLst/>
                <a:gdLst/>
                <a:ahLst/>
                <a:rect l="l" t="t" r="r" b="b"/>
                <a:pathLst>
                  <a:path w="21600" h="21600">
                    <a:moveTo>
                      <a:pt x="20488" y="21600"/>
                    </a:moveTo>
                    <a:lnTo>
                      <a:pt x="0" y="9182"/>
                    </a:lnTo>
                    <a:lnTo>
                      <a:pt x="0" y="0"/>
                    </a:lnTo>
                    <a:lnTo>
                      <a:pt x="1669" y="0"/>
                    </a:lnTo>
                    <a:lnTo>
                      <a:pt x="1669" y="9110"/>
                    </a:lnTo>
                    <a:lnTo>
                      <a:pt x="21600" y="21456"/>
                    </a:lnTo>
                    <a:lnTo>
                      <a:pt x="20488"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 name="CustomShape 9"/>
              <p:cNvSpPr/>
              <p:nvPr/>
            </p:nvSpPr>
            <p:spPr>
              <a:xfrm>
                <a:off x="546120" y="0"/>
                <a:ext cx="150120" cy="910800"/>
              </a:xfrm>
              <a:custGeom>
                <a:avLst/>
                <a:gdLst/>
                <a:ahLst/>
                <a:rect l="l" t="t" r="r" b="b"/>
                <a:pathLst>
                  <a:path w="21600" h="21600">
                    <a:moveTo>
                      <a:pt x="21600" y="21600"/>
                    </a:moveTo>
                    <a:lnTo>
                      <a:pt x="17550" y="21600"/>
                    </a:lnTo>
                    <a:lnTo>
                      <a:pt x="17550" y="7213"/>
                    </a:lnTo>
                    <a:lnTo>
                      <a:pt x="0" y="225"/>
                    </a:lnTo>
                    <a:lnTo>
                      <a:pt x="3375" y="0"/>
                    </a:lnTo>
                    <a:lnTo>
                      <a:pt x="21600" y="7100"/>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0" name="CustomShape 10"/>
              <p:cNvSpPr/>
              <p:nvPr/>
            </p:nvSpPr>
            <p:spPr>
              <a:xfrm>
                <a:off x="588960" y="14209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1" name="CustomShape 11"/>
              <p:cNvSpPr/>
              <p:nvPr/>
            </p:nvSpPr>
            <p:spPr>
              <a:xfrm>
                <a:off x="58896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2" name="CustomShape 12"/>
              <p:cNvSpPr/>
              <p:nvPr/>
            </p:nvSpPr>
            <p:spPr>
              <a:xfrm>
                <a:off x="641520" y="0"/>
                <a:ext cx="420120" cy="524880"/>
              </a:xfrm>
              <a:custGeom>
                <a:avLst/>
                <a:gdLst/>
                <a:ahLst/>
                <a:rect l="l" t="t" r="r" b="b"/>
                <a:pathLst>
                  <a:path w="21600" h="21600">
                    <a:moveTo>
                      <a:pt x="20869" y="21600"/>
                    </a:moveTo>
                    <a:lnTo>
                      <a:pt x="3898" y="8002"/>
                    </a:lnTo>
                    <a:lnTo>
                      <a:pt x="0" y="390"/>
                    </a:lnTo>
                    <a:lnTo>
                      <a:pt x="1218" y="0"/>
                    </a:lnTo>
                    <a:lnTo>
                      <a:pt x="5116" y="7417"/>
                    </a:lnTo>
                    <a:lnTo>
                      <a:pt x="21600" y="20819"/>
                    </a:lnTo>
                    <a:lnTo>
                      <a:pt x="2086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3" name="CustomShape 13"/>
              <p:cNvSpPr/>
              <p:nvPr/>
            </p:nvSpPr>
            <p:spPr>
              <a:xfrm>
                <a:off x="1027800" y="488880"/>
                <a:ext cx="145440" cy="145440"/>
              </a:xfrm>
              <a:custGeom>
                <a:avLst/>
                <a:gdLst/>
                <a:ahLst/>
                <a:rect l="l" t="t" r="r" b="b"/>
                <a:pathLst>
                  <a:path w="19694" h="2160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 name="CustomShape 14"/>
              <p:cNvSpPr/>
              <p:nvPr/>
            </p:nvSpPr>
            <p:spPr>
              <a:xfrm>
                <a:off x="9360" y="1801800"/>
                <a:ext cx="121680" cy="124920"/>
              </a:xfrm>
              <a:custGeom>
                <a:avLst/>
                <a:gdLst/>
                <a:ahLst/>
                <a:rect l="l" t="t" r="r" b="b"/>
                <a:pathLst>
                  <a:path w="21600" h="21600">
                    <a:moveTo>
                      <a:pt x="1662" y="21600"/>
                    </a:moveTo>
                    <a:lnTo>
                      <a:pt x="0" y="19170"/>
                    </a:lnTo>
                    <a:lnTo>
                      <a:pt x="19108" y="0"/>
                    </a:lnTo>
                    <a:lnTo>
                      <a:pt x="21600" y="2430"/>
                    </a:lnTo>
                    <a:lnTo>
                      <a:pt x="166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 name="CustomShape 15"/>
              <p:cNvSpPr/>
              <p:nvPr/>
            </p:nvSpPr>
            <p:spPr>
              <a:xfrm>
                <a:off x="-9360" y="3549600"/>
                <a:ext cx="145440" cy="478800"/>
              </a:xfrm>
              <a:custGeom>
                <a:avLst/>
                <a:gdLst/>
                <a:ahLst/>
                <a:rect l="l" t="t" r="r" b="b"/>
                <a:pathLst>
                  <a:path w="21600" h="21600">
                    <a:moveTo>
                      <a:pt x="21600" y="21600"/>
                    </a:moveTo>
                    <a:lnTo>
                      <a:pt x="18116" y="21600"/>
                    </a:lnTo>
                    <a:lnTo>
                      <a:pt x="18116" y="5560"/>
                    </a:lnTo>
                    <a:lnTo>
                      <a:pt x="0" y="855"/>
                    </a:lnTo>
                    <a:lnTo>
                      <a:pt x="2787" y="0"/>
                    </a:lnTo>
                    <a:lnTo>
                      <a:pt x="21600" y="4919"/>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6" name="CustomShape 16"/>
              <p:cNvSpPr/>
              <p:nvPr/>
            </p:nvSpPr>
            <p:spPr>
              <a:xfrm>
                <a:off x="128520" y="1382760"/>
                <a:ext cx="140760" cy="474120"/>
              </a:xfrm>
              <a:custGeom>
                <a:avLst/>
                <a:gdLst/>
                <a:ahLst/>
                <a:rect l="l" t="t" r="r" b="b"/>
                <a:pathLst>
                  <a:path w="21600" h="21600">
                    <a:moveTo>
                      <a:pt x="21600" y="21600"/>
                    </a:moveTo>
                    <a:lnTo>
                      <a:pt x="18720" y="21600"/>
                    </a:lnTo>
                    <a:lnTo>
                      <a:pt x="18720" y="6048"/>
                    </a:lnTo>
                    <a:lnTo>
                      <a:pt x="0" y="648"/>
                    </a:lnTo>
                    <a:lnTo>
                      <a:pt x="2160" y="0"/>
                    </a:lnTo>
                    <a:lnTo>
                      <a:pt x="21600" y="5832"/>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7" name="CustomShape 17"/>
              <p:cNvSpPr/>
              <p:nvPr/>
            </p:nvSpPr>
            <p:spPr>
              <a:xfrm>
                <a:off x="204840" y="1849320"/>
                <a:ext cx="112320" cy="105840"/>
              </a:xfrm>
              <a:custGeom>
                <a:avLst/>
                <a:gdLst/>
                <a:ahLst/>
                <a:rect l="l" t="t" r="r" b="b"/>
                <a:pathLst>
                  <a:path w="21600" h="2160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 name="CustomShape 18"/>
              <p:cNvSpPr/>
              <p:nvPr/>
            </p:nvSpPr>
            <p:spPr>
              <a:xfrm>
                <a:off x="133200" y="466236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19" name="CustomShape 19"/>
              <p:cNvSpPr/>
              <p:nvPr/>
            </p:nvSpPr>
            <p:spPr>
              <a:xfrm>
                <a:off x="223920" y="5041800"/>
                <a:ext cx="367560" cy="1799640"/>
              </a:xfrm>
              <a:custGeom>
                <a:avLst/>
                <a:gdLst/>
                <a:ahLst/>
                <a:rect l="l" t="t" r="r" b="b"/>
                <a:pathLst>
                  <a:path w="21600" h="21600">
                    <a:moveTo>
                      <a:pt x="1391" y="21600"/>
                    </a:moveTo>
                    <a:lnTo>
                      <a:pt x="0" y="21600"/>
                    </a:lnTo>
                    <a:lnTo>
                      <a:pt x="0" y="9744"/>
                    </a:lnTo>
                    <a:lnTo>
                      <a:pt x="20209" y="0"/>
                    </a:lnTo>
                    <a:lnTo>
                      <a:pt x="21600" y="114"/>
                    </a:lnTo>
                    <a:lnTo>
                      <a:pt x="1391" y="9858"/>
                    </a:lnTo>
                    <a:lnTo>
                      <a:pt x="1391"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0" name="CustomShape 20"/>
              <p:cNvSpPr/>
              <p:nvPr/>
            </p:nvSpPr>
            <p:spPr>
              <a:xfrm>
                <a:off x="52560" y="4481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1" name="CustomShape 21"/>
              <p:cNvSpPr/>
              <p:nvPr/>
            </p:nvSpPr>
            <p:spPr>
              <a:xfrm>
                <a:off x="-14400" y="5627520"/>
                <a:ext cx="83520" cy="1213920"/>
              </a:xfrm>
              <a:custGeom>
                <a:avLst/>
                <a:gdLst/>
                <a:ahLst/>
                <a:rect l="l" t="t" r="r" b="b"/>
                <a:pathLst>
                  <a:path w="21600" h="21600">
                    <a:moveTo>
                      <a:pt x="21600" y="21600"/>
                    </a:moveTo>
                    <a:lnTo>
                      <a:pt x="14400" y="21600"/>
                    </a:lnTo>
                    <a:lnTo>
                      <a:pt x="14400" y="4202"/>
                    </a:lnTo>
                    <a:lnTo>
                      <a:pt x="0" y="85"/>
                    </a:lnTo>
                    <a:lnTo>
                      <a:pt x="7200" y="0"/>
                    </a:lnTo>
                    <a:lnTo>
                      <a:pt x="21600" y="4117"/>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2" name="CustomShape 22"/>
              <p:cNvSpPr/>
              <p:nvPr/>
            </p:nvSpPr>
            <p:spPr>
              <a:xfrm>
                <a:off x="527040" y="4867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3" name="CustomShape 23"/>
              <p:cNvSpPr/>
              <p:nvPr/>
            </p:nvSpPr>
            <p:spPr>
              <a:xfrm>
                <a:off x="309600" y="5423040"/>
                <a:ext cx="372600" cy="1423440"/>
              </a:xfrm>
              <a:custGeom>
                <a:avLst/>
                <a:gdLst/>
                <a:ahLst/>
                <a:rect l="l" t="t" r="r" b="b"/>
                <a:pathLst>
                  <a:path w="21600" h="21600">
                    <a:moveTo>
                      <a:pt x="1647" y="21600"/>
                    </a:moveTo>
                    <a:lnTo>
                      <a:pt x="0" y="21600"/>
                    </a:lnTo>
                    <a:lnTo>
                      <a:pt x="0" y="12388"/>
                    </a:lnTo>
                    <a:lnTo>
                      <a:pt x="275" y="12315"/>
                    </a:lnTo>
                    <a:lnTo>
                      <a:pt x="20227" y="0"/>
                    </a:lnTo>
                    <a:lnTo>
                      <a:pt x="21600" y="144"/>
                    </a:lnTo>
                    <a:lnTo>
                      <a:pt x="1647" y="12460"/>
                    </a:lnTo>
                    <a:lnTo>
                      <a:pt x="1647"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4" name="CustomShape 24"/>
              <p:cNvSpPr/>
              <p:nvPr/>
            </p:nvSpPr>
            <p:spPr>
              <a:xfrm>
                <a:off x="569880" y="5945040"/>
                <a:ext cx="150120" cy="910800"/>
              </a:xfrm>
              <a:custGeom>
                <a:avLst/>
                <a:gdLst/>
                <a:ahLst/>
                <a:rect l="l" t="t" r="r" b="b"/>
                <a:pathLst>
                  <a:path w="21600" h="21600">
                    <a:moveTo>
                      <a:pt x="3375" y="21600"/>
                    </a:moveTo>
                    <a:lnTo>
                      <a:pt x="0" y="21375"/>
                    </a:lnTo>
                    <a:lnTo>
                      <a:pt x="18225" y="14387"/>
                    </a:lnTo>
                    <a:lnTo>
                      <a:pt x="18225" y="0"/>
                    </a:lnTo>
                    <a:lnTo>
                      <a:pt x="21600" y="0"/>
                    </a:lnTo>
                    <a:lnTo>
                      <a:pt x="21600" y="14500"/>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5" name="CustomShape 25"/>
              <p:cNvSpPr/>
              <p:nvPr/>
            </p:nvSpPr>
            <p:spPr>
              <a:xfrm>
                <a:off x="612720" y="5246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6" name="CustomShape 26"/>
              <p:cNvSpPr/>
              <p:nvPr/>
            </p:nvSpPr>
            <p:spPr>
              <a:xfrm>
                <a:off x="612720" y="57643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7" name="CustomShape 27"/>
              <p:cNvSpPr/>
              <p:nvPr/>
            </p:nvSpPr>
            <p:spPr>
              <a:xfrm>
                <a:off x="669960" y="6330960"/>
                <a:ext cx="415440" cy="515520"/>
              </a:xfrm>
              <a:custGeom>
                <a:avLst/>
                <a:gdLst/>
                <a:ahLst/>
                <a:rect l="l" t="t" r="r" b="b"/>
                <a:pathLst>
                  <a:path w="21600" h="21600">
                    <a:moveTo>
                      <a:pt x="1232" y="21600"/>
                    </a:moveTo>
                    <a:lnTo>
                      <a:pt x="0" y="21202"/>
                    </a:lnTo>
                    <a:lnTo>
                      <a:pt x="3696" y="13649"/>
                    </a:lnTo>
                    <a:lnTo>
                      <a:pt x="3942" y="13649"/>
                    </a:lnTo>
                    <a:lnTo>
                      <a:pt x="20861" y="0"/>
                    </a:lnTo>
                    <a:lnTo>
                      <a:pt x="21600" y="795"/>
                    </a:lnTo>
                    <a:lnTo>
                      <a:pt x="4928" y="14245"/>
                    </a:lnTo>
                    <a:lnTo>
                      <a:pt x="123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8" name="CustomShape 28"/>
              <p:cNvSpPr/>
              <p:nvPr/>
            </p:nvSpPr>
            <p:spPr>
              <a:xfrm>
                <a:off x="1049400" y="6221520"/>
                <a:ext cx="147960" cy="145440"/>
              </a:xfrm>
              <a:custGeom>
                <a:avLst/>
                <a:gdLst/>
                <a:ahLst/>
                <a:rect l="l" t="t" r="r" b="b"/>
                <a:pathLst>
                  <a:path w="20618" h="2160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grpSp>
        <p:grpSp>
          <p:nvGrpSpPr>
            <p:cNvPr id="29" name="Group 29"/>
            <p:cNvGrpSpPr/>
            <p:nvPr/>
          </p:nvGrpSpPr>
          <p:grpSpPr>
            <a:xfrm>
              <a:off x="11372040" y="0"/>
              <a:ext cx="665280" cy="6846480"/>
              <a:chOff x="11372040" y="0"/>
              <a:chExt cx="665280" cy="6846480"/>
            </a:xfrm>
          </p:grpSpPr>
          <p:sp>
            <p:nvSpPr>
              <p:cNvPr id="30" name="CustomShape 30"/>
              <p:cNvSpPr/>
              <p:nvPr/>
            </p:nvSpPr>
            <p:spPr>
              <a:xfrm>
                <a:off x="11484000" y="0"/>
                <a:ext cx="415440" cy="510480"/>
              </a:xfrm>
              <a:custGeom>
                <a:avLst/>
                <a:gdLst/>
                <a:ahLst/>
                <a:rect l="l" t="t" r="r" b="b"/>
                <a:pathLst>
                  <a:path w="21600" h="21600">
                    <a:moveTo>
                      <a:pt x="986" y="21600"/>
                    </a:moveTo>
                    <a:lnTo>
                      <a:pt x="0" y="20998"/>
                    </a:lnTo>
                    <a:lnTo>
                      <a:pt x="16672" y="7222"/>
                    </a:lnTo>
                    <a:lnTo>
                      <a:pt x="20368" y="0"/>
                    </a:lnTo>
                    <a:lnTo>
                      <a:pt x="21600" y="401"/>
                    </a:lnTo>
                    <a:lnTo>
                      <a:pt x="17904" y="7824"/>
                    </a:lnTo>
                    <a:lnTo>
                      <a:pt x="986"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1" name="CustomShape 31"/>
              <p:cNvSpPr/>
              <p:nvPr/>
            </p:nvSpPr>
            <p:spPr>
              <a:xfrm>
                <a:off x="11372040" y="474840"/>
                <a:ext cx="147960" cy="150120"/>
              </a:xfrm>
              <a:custGeom>
                <a:avLst/>
                <a:gdLst/>
                <a:ahLst/>
                <a:rect l="l" t="t" r="r" b="b"/>
                <a:pathLst>
                  <a:path w="20618" h="2160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2" name="CustomShape 32"/>
              <p:cNvSpPr/>
              <p:nvPr/>
            </p:nvSpPr>
            <p:spPr>
              <a:xfrm>
                <a:off x="11631600" y="1539720"/>
                <a:ext cx="18684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3" name="CustomShape 33"/>
              <p:cNvSpPr/>
              <p:nvPr/>
            </p:nvSpPr>
            <p:spPr>
              <a:xfrm>
                <a:off x="11531520" y="5694480"/>
                <a:ext cx="296280" cy="1152000"/>
              </a:xfrm>
              <a:custGeom>
                <a:avLst/>
                <a:gdLst/>
                <a:ahLst/>
                <a:rect l="l" t="t" r="r" b="b"/>
                <a:pathLst>
                  <a:path w="21600" h="21600">
                    <a:moveTo>
                      <a:pt x="1723" y="21600"/>
                    </a:moveTo>
                    <a:lnTo>
                      <a:pt x="0" y="21600"/>
                    </a:lnTo>
                    <a:lnTo>
                      <a:pt x="0" y="12092"/>
                    </a:lnTo>
                    <a:lnTo>
                      <a:pt x="20221" y="0"/>
                    </a:lnTo>
                    <a:lnTo>
                      <a:pt x="21600" y="178"/>
                    </a:lnTo>
                    <a:lnTo>
                      <a:pt x="1723" y="12182"/>
                    </a:lnTo>
                    <a:lnTo>
                      <a:pt x="1723"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4" name="CustomShape 34"/>
              <p:cNvSpPr/>
              <p:nvPr/>
            </p:nvSpPr>
            <p:spPr>
              <a:xfrm>
                <a:off x="11773080" y="5551560"/>
                <a:ext cx="155160" cy="153360"/>
              </a:xfrm>
              <a:custGeom>
                <a:avLst/>
                <a:gdLst/>
                <a:ahLst/>
                <a:rect l="l" t="t" r="r" b="b"/>
                <a:pathLst>
                  <a:path w="21600" h="2160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5" name="CustomShape 35"/>
              <p:cNvSpPr/>
              <p:nvPr/>
            </p:nvSpPr>
            <p:spPr>
              <a:xfrm>
                <a:off x="11711160" y="4680"/>
                <a:ext cx="302760" cy="1542600"/>
              </a:xfrm>
              <a:custGeom>
                <a:avLst/>
                <a:gdLst/>
                <a:ahLst/>
                <a:rect l="l" t="t" r="r" b="b"/>
                <a:pathLst>
                  <a:path w="21600" h="2160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6" name="CustomShape 36"/>
              <p:cNvSpPr/>
              <p:nvPr/>
            </p:nvSpPr>
            <p:spPr>
              <a:xfrm>
                <a:off x="11636280" y="4867200"/>
                <a:ext cx="18684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7" name="CustomShape 37"/>
              <p:cNvSpPr/>
              <p:nvPr/>
            </p:nvSpPr>
            <p:spPr>
              <a:xfrm>
                <a:off x="11441160" y="5046840"/>
                <a:ext cx="305640" cy="1799640"/>
              </a:xfrm>
              <a:custGeom>
                <a:avLst/>
                <a:gdLst/>
                <a:ahLst/>
                <a:rect l="l" t="t" r="r" b="b"/>
                <a:pathLst>
                  <a:path w="21600" h="2160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8" name="CustomShape 38"/>
              <p:cNvSpPr/>
              <p:nvPr/>
            </p:nvSpPr>
            <p:spPr>
              <a:xfrm>
                <a:off x="11849040" y="641664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39" name="CustomShape 39"/>
              <p:cNvSpPr/>
              <p:nvPr/>
            </p:nvSpPr>
            <p:spPr>
              <a:xfrm>
                <a:off x="11939760" y="6595920"/>
                <a:ext cx="21600" cy="250200"/>
              </a:xfrm>
              <a:prstGeom prst="rect">
                <a:avLst/>
              </a:pr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grpSp>
      </p:grpSp>
      <p:pic>
        <p:nvPicPr>
          <p:cNvPr id="40" name="Picture 2" descr=""/>
          <p:cNvPicPr/>
          <p:nvPr/>
        </p:nvPicPr>
        <p:blipFill>
          <a:blip r:embed="rId4"/>
          <a:stretch/>
        </p:blipFill>
        <p:spPr>
          <a:xfrm>
            <a:off x="0" y="0"/>
            <a:ext cx="12189960" cy="6855840"/>
          </a:xfrm>
          <a:prstGeom prst="rect">
            <a:avLst/>
          </a:prstGeom>
          <a:ln w="12600">
            <a:noFill/>
          </a:ln>
        </p:spPr>
      </p:pic>
      <p:grpSp>
        <p:nvGrpSpPr>
          <p:cNvPr id="41" name="Group 40"/>
          <p:cNvGrpSpPr/>
          <p:nvPr/>
        </p:nvGrpSpPr>
        <p:grpSpPr>
          <a:xfrm>
            <a:off x="0" y="0"/>
            <a:ext cx="2295720" cy="6855840"/>
            <a:chOff x="0" y="0"/>
            <a:chExt cx="2295720" cy="6855840"/>
          </a:xfrm>
        </p:grpSpPr>
        <p:sp>
          <p:nvSpPr>
            <p:cNvPr id="42" name="CustomShape 41"/>
            <p:cNvSpPr/>
            <p:nvPr/>
          </p:nvSpPr>
          <p:spPr>
            <a:xfrm>
              <a:off x="1209600" y="468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43" name="CustomShape 42"/>
            <p:cNvSpPr/>
            <p:nvPr/>
          </p:nvSpPr>
          <p:spPr>
            <a:xfrm>
              <a:off x="1128600" y="217656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44" name="CustomShape 43"/>
            <p:cNvSpPr/>
            <p:nvPr/>
          </p:nvSpPr>
          <p:spPr>
            <a:xfrm>
              <a:off x="1123920" y="4021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45" name="CustomShape 44"/>
            <p:cNvSpPr/>
            <p:nvPr/>
          </p:nvSpPr>
          <p:spPr>
            <a:xfrm>
              <a:off x="414360" y="9360"/>
              <a:ext cx="26280" cy="44794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46" name="CustomShape 45"/>
            <p:cNvSpPr/>
            <p:nvPr/>
          </p:nvSpPr>
          <p:spPr>
            <a:xfrm>
              <a:off x="333360" y="4481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47" name="CustomShape 46"/>
            <p:cNvSpPr/>
            <p:nvPr/>
          </p:nvSpPr>
          <p:spPr>
            <a:xfrm>
              <a:off x="190440" y="9360"/>
              <a:ext cx="150120" cy="905760"/>
            </a:xfrm>
            <a:custGeom>
              <a:avLst/>
              <a:gdLst/>
              <a:ahLst/>
              <a:rect l="l" t="t" r="r" b="b"/>
              <a:pathLst>
                <a:path w="21600" h="21600">
                  <a:moveTo>
                    <a:pt x="3375" y="21600"/>
                  </a:moveTo>
                  <a:lnTo>
                    <a:pt x="0" y="21373"/>
                  </a:lnTo>
                  <a:lnTo>
                    <a:pt x="18225" y="14350"/>
                  </a:lnTo>
                  <a:lnTo>
                    <a:pt x="18225" y="0"/>
                  </a:lnTo>
                  <a:lnTo>
                    <a:pt x="21600" y="0"/>
                  </a:lnTo>
                  <a:lnTo>
                    <a:pt x="21600" y="14463"/>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48" name="CustomShape 47"/>
            <p:cNvSpPr/>
            <p:nvPr/>
          </p:nvSpPr>
          <p:spPr>
            <a:xfrm>
              <a:off x="1290600" y="14400"/>
              <a:ext cx="374040" cy="1799640"/>
            </a:xfrm>
            <a:custGeom>
              <a:avLst/>
              <a:gdLst/>
              <a:ahLst/>
              <a:rect l="l" t="t" r="r" b="b"/>
              <a:pathLst>
                <a:path w="21600" h="21600">
                  <a:moveTo>
                    <a:pt x="20233" y="21600"/>
                  </a:moveTo>
                  <a:lnTo>
                    <a:pt x="0" y="11799"/>
                  </a:lnTo>
                  <a:lnTo>
                    <a:pt x="0" y="0"/>
                  </a:lnTo>
                  <a:lnTo>
                    <a:pt x="1641" y="0"/>
                  </a:lnTo>
                  <a:lnTo>
                    <a:pt x="1641" y="11742"/>
                  </a:lnTo>
                  <a:lnTo>
                    <a:pt x="21600" y="21486"/>
                  </a:lnTo>
                  <a:lnTo>
                    <a:pt x="20233"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49" name="CustomShape 48"/>
            <p:cNvSpPr/>
            <p:nvPr/>
          </p:nvSpPr>
          <p:spPr>
            <a:xfrm>
              <a:off x="1600200" y="18018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0" name="CustomShape 49"/>
            <p:cNvSpPr/>
            <p:nvPr/>
          </p:nvSpPr>
          <p:spPr>
            <a:xfrm>
              <a:off x="1380960" y="9360"/>
              <a:ext cx="369360" cy="1423440"/>
            </a:xfrm>
            <a:custGeom>
              <a:avLst/>
              <a:gdLst/>
              <a:ahLst/>
              <a:rect l="l" t="t" r="r" b="b"/>
              <a:pathLst>
                <a:path w="21600" h="21600">
                  <a:moveTo>
                    <a:pt x="20215" y="21600"/>
                  </a:moveTo>
                  <a:lnTo>
                    <a:pt x="0" y="9212"/>
                  </a:lnTo>
                  <a:lnTo>
                    <a:pt x="0" y="0"/>
                  </a:lnTo>
                  <a:lnTo>
                    <a:pt x="1385" y="0"/>
                  </a:lnTo>
                  <a:lnTo>
                    <a:pt x="1385" y="9140"/>
                  </a:lnTo>
                  <a:lnTo>
                    <a:pt x="21600" y="21456"/>
                  </a:lnTo>
                  <a:lnTo>
                    <a:pt x="2021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1" name="CustomShape 50"/>
            <p:cNvSpPr/>
            <p:nvPr/>
          </p:nvSpPr>
          <p:spPr>
            <a:xfrm>
              <a:off x="1643040" y="0"/>
              <a:ext cx="150120" cy="910800"/>
            </a:xfrm>
            <a:custGeom>
              <a:avLst/>
              <a:gdLst/>
              <a:ahLst/>
              <a:rect l="l" t="t" r="r" b="b"/>
              <a:pathLst>
                <a:path w="21600" h="21600">
                  <a:moveTo>
                    <a:pt x="21600" y="21600"/>
                  </a:moveTo>
                  <a:lnTo>
                    <a:pt x="17550" y="21600"/>
                  </a:lnTo>
                  <a:lnTo>
                    <a:pt x="17550" y="7213"/>
                  </a:lnTo>
                  <a:lnTo>
                    <a:pt x="0" y="225"/>
                  </a:lnTo>
                  <a:lnTo>
                    <a:pt x="3375" y="0"/>
                  </a:lnTo>
                  <a:lnTo>
                    <a:pt x="21600" y="7100"/>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2" name="CustomShape 51"/>
            <p:cNvSpPr/>
            <p:nvPr/>
          </p:nvSpPr>
          <p:spPr>
            <a:xfrm>
              <a:off x="1685880" y="14209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3" name="CustomShape 52"/>
            <p:cNvSpPr/>
            <p:nvPr/>
          </p:nvSpPr>
          <p:spPr>
            <a:xfrm>
              <a:off x="168588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4" name="CustomShape 53"/>
            <p:cNvSpPr/>
            <p:nvPr/>
          </p:nvSpPr>
          <p:spPr>
            <a:xfrm>
              <a:off x="1743120" y="4680"/>
              <a:ext cx="416880" cy="520200"/>
            </a:xfrm>
            <a:custGeom>
              <a:avLst/>
              <a:gdLst/>
              <a:ahLst/>
              <a:rect l="l" t="t" r="r" b="b"/>
              <a:pathLst>
                <a:path w="21600" h="21600">
                  <a:moveTo>
                    <a:pt x="20618" y="21600"/>
                  </a:moveTo>
                  <a:lnTo>
                    <a:pt x="3682" y="7878"/>
                  </a:lnTo>
                  <a:lnTo>
                    <a:pt x="0" y="394"/>
                  </a:lnTo>
                  <a:lnTo>
                    <a:pt x="1227" y="0"/>
                  </a:lnTo>
                  <a:lnTo>
                    <a:pt x="4909" y="7288"/>
                  </a:lnTo>
                  <a:lnTo>
                    <a:pt x="21600" y="20812"/>
                  </a:lnTo>
                  <a:lnTo>
                    <a:pt x="20618"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5" name="CustomShape 54"/>
            <p:cNvSpPr/>
            <p:nvPr/>
          </p:nvSpPr>
          <p:spPr>
            <a:xfrm>
              <a:off x="2126520" y="488880"/>
              <a:ext cx="145440" cy="145440"/>
            </a:xfrm>
            <a:custGeom>
              <a:avLst/>
              <a:gdLst/>
              <a:ahLst/>
              <a:rect l="l" t="t" r="r" b="b"/>
              <a:pathLst>
                <a:path w="19694" h="2160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6" name="CustomShape 55"/>
            <p:cNvSpPr/>
            <p:nvPr/>
          </p:nvSpPr>
          <p:spPr>
            <a:xfrm>
              <a:off x="952560" y="4680"/>
              <a:ext cx="150120" cy="905760"/>
            </a:xfrm>
            <a:custGeom>
              <a:avLst/>
              <a:gdLst/>
              <a:ahLst/>
              <a:rect l="l" t="t" r="r" b="b"/>
              <a:pathLst>
                <a:path w="21600" h="21600">
                  <a:moveTo>
                    <a:pt x="3375" y="21600"/>
                  </a:moveTo>
                  <a:lnTo>
                    <a:pt x="0" y="21600"/>
                  </a:lnTo>
                  <a:lnTo>
                    <a:pt x="0" y="7137"/>
                  </a:lnTo>
                  <a:lnTo>
                    <a:pt x="18225" y="0"/>
                  </a:lnTo>
                  <a:lnTo>
                    <a:pt x="21600" y="227"/>
                  </a:lnTo>
                  <a:lnTo>
                    <a:pt x="3375" y="7250"/>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7" name="CustomShape 56"/>
            <p:cNvSpPr/>
            <p:nvPr/>
          </p:nvSpPr>
          <p:spPr>
            <a:xfrm>
              <a:off x="86688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6480"/>
                    <a:pt x="2160" y="10800"/>
                  </a:cubicBezTo>
                  <a:cubicBezTo>
                    <a:pt x="2160" y="15660"/>
                    <a:pt x="5940" y="19440"/>
                    <a:pt x="10800" y="19440"/>
                  </a:cubicBezTo>
                  <a:cubicBezTo>
                    <a:pt x="15660" y="19440"/>
                    <a:pt x="19440" y="15660"/>
                    <a:pt x="19440" y="10800"/>
                  </a:cubicBezTo>
                  <a:cubicBezTo>
                    <a:pt x="19440" y="648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8" name="CustomShape 57"/>
            <p:cNvSpPr/>
            <p:nvPr/>
          </p:nvSpPr>
          <p:spPr>
            <a:xfrm>
              <a:off x="890640" y="15541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59" name="CustomShape 58"/>
            <p:cNvSpPr/>
            <p:nvPr/>
          </p:nvSpPr>
          <p:spPr>
            <a:xfrm>
              <a:off x="738360" y="5622840"/>
              <a:ext cx="335880" cy="1213920"/>
            </a:xfrm>
            <a:custGeom>
              <a:avLst/>
              <a:gdLst/>
              <a:ahLst/>
              <a:rect l="l" t="t" r="r" b="b"/>
              <a:pathLst>
                <a:path w="21600" h="21600">
                  <a:moveTo>
                    <a:pt x="21600" y="21600"/>
                  </a:moveTo>
                  <a:lnTo>
                    <a:pt x="19775" y="21600"/>
                  </a:lnTo>
                  <a:lnTo>
                    <a:pt x="19775" y="13084"/>
                  </a:lnTo>
                  <a:lnTo>
                    <a:pt x="0" y="169"/>
                  </a:lnTo>
                  <a:lnTo>
                    <a:pt x="1217" y="0"/>
                  </a:lnTo>
                  <a:lnTo>
                    <a:pt x="21600" y="12999"/>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0" name="CustomShape 59"/>
            <p:cNvSpPr/>
            <p:nvPr/>
          </p:nvSpPr>
          <p:spPr>
            <a:xfrm>
              <a:off x="647640" y="5479920"/>
              <a:ext cx="155160" cy="155160"/>
            </a:xfrm>
            <a:custGeom>
              <a:avLst/>
              <a:gdLst/>
              <a:ahLst/>
              <a:rect l="l" t="t" r="r" b="b"/>
              <a:pathLst>
                <a:path w="21600" h="21600">
                  <a:moveTo>
                    <a:pt x="11127" y="21600"/>
                  </a:moveTo>
                  <a:cubicBezTo>
                    <a:pt x="5236" y="21600"/>
                    <a:pt x="0" y="17018"/>
                    <a:pt x="0" y="11127"/>
                  </a:cubicBezTo>
                  <a:cubicBezTo>
                    <a:pt x="0" y="5236"/>
                    <a:pt x="5236" y="0"/>
                    <a:pt x="11127" y="0"/>
                  </a:cubicBezTo>
                  <a:cubicBezTo>
                    <a:pt x="17018" y="0"/>
                    <a:pt x="21600" y="5236"/>
                    <a:pt x="21600" y="11127"/>
                  </a:cubicBezTo>
                  <a:cubicBezTo>
                    <a:pt x="21600" y="17018"/>
                    <a:pt x="17018" y="21600"/>
                    <a:pt x="11127" y="21600"/>
                  </a:cubicBezTo>
                  <a:close/>
                  <a:moveTo>
                    <a:pt x="11127" y="2618"/>
                  </a:moveTo>
                  <a:cubicBezTo>
                    <a:pt x="6545" y="2618"/>
                    <a:pt x="2618" y="6545"/>
                    <a:pt x="2618" y="11127"/>
                  </a:cubicBezTo>
                  <a:cubicBezTo>
                    <a:pt x="2618" y="15709"/>
                    <a:pt x="6545" y="18982"/>
                    <a:pt x="11127" y="18982"/>
                  </a:cubicBezTo>
                  <a:cubicBezTo>
                    <a:pt x="15055" y="18982"/>
                    <a:pt x="18982" y="15709"/>
                    <a:pt x="18982" y="11127"/>
                  </a:cubicBezTo>
                  <a:cubicBezTo>
                    <a:pt x="18982" y="6545"/>
                    <a:pt x="15055" y="2618"/>
                    <a:pt x="11127" y="2618"/>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1" name="CustomShape 60"/>
            <p:cNvSpPr/>
            <p:nvPr/>
          </p:nvSpPr>
          <p:spPr>
            <a:xfrm>
              <a:off x="6660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6480"/>
                    <a:pt x="2160" y="10800"/>
                  </a:cubicBezTo>
                  <a:cubicBezTo>
                    <a:pt x="2160" y="15660"/>
                    <a:pt x="6480" y="19440"/>
                    <a:pt x="10800" y="19440"/>
                  </a:cubicBezTo>
                  <a:cubicBezTo>
                    <a:pt x="15660" y="19440"/>
                    <a:pt x="19440" y="15660"/>
                    <a:pt x="19440" y="10800"/>
                  </a:cubicBezTo>
                  <a:cubicBezTo>
                    <a:pt x="19440" y="648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2" name="CustomShape 61"/>
            <p:cNvSpPr/>
            <p:nvPr/>
          </p:nvSpPr>
          <p:spPr>
            <a:xfrm>
              <a:off x="0" y="3897360"/>
              <a:ext cx="131040" cy="264600"/>
            </a:xfrm>
            <a:custGeom>
              <a:avLst/>
              <a:gdLst/>
              <a:ahLst/>
              <a:rect l="l" t="t" r="r" b="b"/>
              <a:pathLst>
                <a:path w="21600" h="21600">
                  <a:moveTo>
                    <a:pt x="17743" y="21600"/>
                  </a:moveTo>
                  <a:lnTo>
                    <a:pt x="0" y="771"/>
                  </a:lnTo>
                  <a:lnTo>
                    <a:pt x="3086" y="0"/>
                  </a:lnTo>
                  <a:lnTo>
                    <a:pt x="21600" y="20829"/>
                  </a:lnTo>
                  <a:lnTo>
                    <a:pt x="17743"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3" name="CustomShape 62"/>
            <p:cNvSpPr/>
            <p:nvPr/>
          </p:nvSpPr>
          <p:spPr>
            <a:xfrm>
              <a:off x="66600" y="414972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4" name="CustomShape 63"/>
            <p:cNvSpPr/>
            <p:nvPr/>
          </p:nvSpPr>
          <p:spPr>
            <a:xfrm>
              <a:off x="0" y="1644480"/>
              <a:ext cx="131040" cy="267840"/>
            </a:xfrm>
            <a:custGeom>
              <a:avLst/>
              <a:gdLst/>
              <a:ahLst/>
              <a:rect l="l" t="t" r="r" b="b"/>
              <a:pathLst>
                <a:path w="21600" h="21600">
                  <a:moveTo>
                    <a:pt x="3086" y="21600"/>
                  </a:moveTo>
                  <a:lnTo>
                    <a:pt x="0" y="20838"/>
                  </a:lnTo>
                  <a:lnTo>
                    <a:pt x="17743" y="0"/>
                  </a:lnTo>
                  <a:lnTo>
                    <a:pt x="21600" y="762"/>
                  </a:lnTo>
                  <a:lnTo>
                    <a:pt x="3086"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5" name="CustomShape 64"/>
            <p:cNvSpPr/>
            <p:nvPr/>
          </p:nvSpPr>
          <p:spPr>
            <a:xfrm>
              <a:off x="66600" y="14684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6" name="CustomShape 65"/>
            <p:cNvSpPr/>
            <p:nvPr/>
          </p:nvSpPr>
          <p:spPr>
            <a:xfrm>
              <a:off x="695160" y="4680"/>
              <a:ext cx="307440" cy="1556640"/>
            </a:xfrm>
            <a:custGeom>
              <a:avLst/>
              <a:gdLst/>
              <a:ahLst/>
              <a:rect l="l" t="t" r="r" b="b"/>
              <a:pathLst>
                <a:path w="21600" h="21600">
                  <a:moveTo>
                    <a:pt x="21600" y="21600"/>
                  </a:moveTo>
                  <a:lnTo>
                    <a:pt x="19606" y="21600"/>
                  </a:lnTo>
                  <a:lnTo>
                    <a:pt x="19606" y="17707"/>
                  </a:lnTo>
                  <a:lnTo>
                    <a:pt x="0" y="13835"/>
                  </a:lnTo>
                  <a:lnTo>
                    <a:pt x="0" y="0"/>
                  </a:lnTo>
                  <a:lnTo>
                    <a:pt x="1994" y="0"/>
                  </a:lnTo>
                  <a:lnTo>
                    <a:pt x="1994" y="13703"/>
                  </a:lnTo>
                  <a:lnTo>
                    <a:pt x="21600" y="17509"/>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7" name="CustomShape 66"/>
            <p:cNvSpPr/>
            <p:nvPr/>
          </p:nvSpPr>
          <p:spPr>
            <a:xfrm>
              <a:off x="57240" y="48816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8" name="CustomShape 67"/>
            <p:cNvSpPr/>
            <p:nvPr/>
          </p:nvSpPr>
          <p:spPr>
            <a:xfrm>
              <a:off x="138240" y="5060880"/>
              <a:ext cx="302760" cy="1775880"/>
            </a:xfrm>
            <a:custGeom>
              <a:avLst/>
              <a:gdLst/>
              <a:ahLst/>
              <a:rect l="l" t="t" r="r" b="b"/>
              <a:pathLst>
                <a:path w="21600" h="21600">
                  <a:moveTo>
                    <a:pt x="21600" y="21600"/>
                  </a:moveTo>
                  <a:lnTo>
                    <a:pt x="19912" y="21600"/>
                  </a:lnTo>
                  <a:lnTo>
                    <a:pt x="19912" y="6943"/>
                  </a:lnTo>
                  <a:lnTo>
                    <a:pt x="0" y="3529"/>
                  </a:lnTo>
                  <a:lnTo>
                    <a:pt x="0" y="0"/>
                  </a:lnTo>
                  <a:lnTo>
                    <a:pt x="1688" y="0"/>
                  </a:lnTo>
                  <a:lnTo>
                    <a:pt x="1688" y="3414"/>
                  </a:lnTo>
                  <a:lnTo>
                    <a:pt x="21600" y="6827"/>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69" name="CustomShape 68"/>
            <p:cNvSpPr/>
            <p:nvPr/>
          </p:nvSpPr>
          <p:spPr>
            <a:xfrm>
              <a:off x="561960" y="643104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0" name="CustomShape 69"/>
            <p:cNvSpPr/>
            <p:nvPr/>
          </p:nvSpPr>
          <p:spPr>
            <a:xfrm>
              <a:off x="642960" y="6610320"/>
              <a:ext cx="21600" cy="24084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71" name="CustomShape 70"/>
            <p:cNvSpPr/>
            <p:nvPr/>
          </p:nvSpPr>
          <p:spPr>
            <a:xfrm>
              <a:off x="76320" y="643104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7280" y="0"/>
                    <a:pt x="21600" y="4860"/>
                    <a:pt x="21600" y="10800"/>
                  </a:cubicBezTo>
                  <a:cubicBezTo>
                    <a:pt x="21600" y="16740"/>
                    <a:pt x="1728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2" name="CustomShape 71"/>
            <p:cNvSpPr/>
            <p:nvPr/>
          </p:nvSpPr>
          <p:spPr>
            <a:xfrm>
              <a:off x="0" y="5978520"/>
              <a:ext cx="188280" cy="459720"/>
            </a:xfrm>
            <a:custGeom>
              <a:avLst/>
              <a:gdLst/>
              <a:ahLst/>
              <a:rect l="l" t="t" r="r" b="b"/>
              <a:pathLst>
                <a:path w="21600" h="21600">
                  <a:moveTo>
                    <a:pt x="21600" y="21600"/>
                  </a:moveTo>
                  <a:lnTo>
                    <a:pt x="18900" y="21600"/>
                  </a:lnTo>
                  <a:lnTo>
                    <a:pt x="18900" y="8462"/>
                  </a:lnTo>
                  <a:lnTo>
                    <a:pt x="0" y="668"/>
                  </a:lnTo>
                  <a:lnTo>
                    <a:pt x="2160" y="0"/>
                  </a:lnTo>
                  <a:lnTo>
                    <a:pt x="21600" y="8016"/>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3" name="CustomShape 72"/>
            <p:cNvSpPr/>
            <p:nvPr/>
          </p:nvSpPr>
          <p:spPr>
            <a:xfrm>
              <a:off x="1014480" y="1801800"/>
              <a:ext cx="212040" cy="753480"/>
            </a:xfrm>
            <a:custGeom>
              <a:avLst/>
              <a:gdLst/>
              <a:ahLst/>
              <a:rect l="l" t="t" r="r" b="b"/>
              <a:pathLst>
                <a:path w="21600" h="21600">
                  <a:moveTo>
                    <a:pt x="1920" y="21600"/>
                  </a:moveTo>
                  <a:lnTo>
                    <a:pt x="0" y="21600"/>
                  </a:lnTo>
                  <a:lnTo>
                    <a:pt x="0" y="5808"/>
                  </a:lnTo>
                  <a:lnTo>
                    <a:pt x="20160" y="0"/>
                  </a:lnTo>
                  <a:lnTo>
                    <a:pt x="21600" y="408"/>
                  </a:lnTo>
                  <a:lnTo>
                    <a:pt x="1920" y="5945"/>
                  </a:lnTo>
                  <a:lnTo>
                    <a:pt x="192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4" name="CustomShape 73"/>
            <p:cNvSpPr/>
            <p:nvPr/>
          </p:nvSpPr>
          <p:spPr>
            <a:xfrm>
              <a:off x="938160" y="2548080"/>
              <a:ext cx="164520" cy="158040"/>
            </a:xfrm>
            <a:custGeom>
              <a:avLst/>
              <a:gdLst/>
              <a:ahLst/>
              <a:rect l="l" t="t" r="r" b="b"/>
              <a:pathLst>
                <a:path w="21600" h="21600">
                  <a:moveTo>
                    <a:pt x="11109" y="21600"/>
                  </a:moveTo>
                  <a:cubicBezTo>
                    <a:pt x="4937" y="21600"/>
                    <a:pt x="0" y="16518"/>
                    <a:pt x="0" y="10800"/>
                  </a:cubicBezTo>
                  <a:cubicBezTo>
                    <a:pt x="0" y="4447"/>
                    <a:pt x="4937" y="0"/>
                    <a:pt x="11109" y="0"/>
                  </a:cubicBezTo>
                  <a:cubicBezTo>
                    <a:pt x="16663" y="0"/>
                    <a:pt x="21600" y="4447"/>
                    <a:pt x="21600" y="10800"/>
                  </a:cubicBezTo>
                  <a:cubicBezTo>
                    <a:pt x="21600" y="16518"/>
                    <a:pt x="16663" y="21600"/>
                    <a:pt x="11109" y="21600"/>
                  </a:cubicBezTo>
                  <a:close/>
                  <a:moveTo>
                    <a:pt x="11109" y="2541"/>
                  </a:moveTo>
                  <a:cubicBezTo>
                    <a:pt x="6171" y="2541"/>
                    <a:pt x="2469" y="6353"/>
                    <a:pt x="2469" y="10800"/>
                  </a:cubicBezTo>
                  <a:cubicBezTo>
                    <a:pt x="2469" y="15247"/>
                    <a:pt x="6171" y="19059"/>
                    <a:pt x="11109" y="19059"/>
                  </a:cubicBezTo>
                  <a:cubicBezTo>
                    <a:pt x="15429" y="19059"/>
                    <a:pt x="19131" y="15247"/>
                    <a:pt x="19131" y="10800"/>
                  </a:cubicBezTo>
                  <a:cubicBezTo>
                    <a:pt x="19131" y="6353"/>
                    <a:pt x="15429" y="2541"/>
                    <a:pt x="11109" y="2541"/>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5" name="CustomShape 74"/>
            <p:cNvSpPr/>
            <p:nvPr/>
          </p:nvSpPr>
          <p:spPr>
            <a:xfrm>
              <a:off x="595440" y="4680"/>
              <a:ext cx="636120" cy="4023720"/>
            </a:xfrm>
            <a:custGeom>
              <a:avLst/>
              <a:gdLst/>
              <a:ahLst/>
              <a:rect l="l" t="t" r="r" b="b"/>
              <a:pathLst>
                <a:path w="21600" h="21600">
                  <a:moveTo>
                    <a:pt x="21600" y="21600"/>
                  </a:moveTo>
                  <a:lnTo>
                    <a:pt x="20794" y="21600"/>
                  </a:lnTo>
                  <a:lnTo>
                    <a:pt x="20794" y="19684"/>
                  </a:lnTo>
                  <a:lnTo>
                    <a:pt x="0" y="16396"/>
                  </a:lnTo>
                  <a:lnTo>
                    <a:pt x="0" y="0"/>
                  </a:lnTo>
                  <a:lnTo>
                    <a:pt x="806" y="0"/>
                  </a:lnTo>
                  <a:lnTo>
                    <a:pt x="806" y="16319"/>
                  </a:lnTo>
                  <a:lnTo>
                    <a:pt x="21600" y="19607"/>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6" name="CustomShape 75"/>
            <p:cNvSpPr/>
            <p:nvPr/>
          </p:nvSpPr>
          <p:spPr>
            <a:xfrm>
              <a:off x="1224000" y="1382760"/>
              <a:ext cx="140760" cy="474120"/>
            </a:xfrm>
            <a:custGeom>
              <a:avLst/>
              <a:gdLst/>
              <a:ahLst/>
              <a:rect l="l" t="t" r="r" b="b"/>
              <a:pathLst>
                <a:path w="21600" h="21600">
                  <a:moveTo>
                    <a:pt x="21600" y="21600"/>
                  </a:moveTo>
                  <a:lnTo>
                    <a:pt x="18720" y="21600"/>
                  </a:lnTo>
                  <a:lnTo>
                    <a:pt x="18720" y="6048"/>
                  </a:lnTo>
                  <a:lnTo>
                    <a:pt x="0" y="648"/>
                  </a:lnTo>
                  <a:lnTo>
                    <a:pt x="2160" y="0"/>
                  </a:lnTo>
                  <a:lnTo>
                    <a:pt x="21600" y="5832"/>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7" name="CustomShape 76"/>
            <p:cNvSpPr/>
            <p:nvPr/>
          </p:nvSpPr>
          <p:spPr>
            <a:xfrm>
              <a:off x="1300320" y="1849320"/>
              <a:ext cx="107280" cy="105840"/>
            </a:xfrm>
            <a:custGeom>
              <a:avLst/>
              <a:gdLst/>
              <a:ahLst/>
              <a:rect l="l" t="t" r="r" b="b"/>
              <a:pathLst>
                <a:path w="21600" h="2160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8" name="CustomShape 77"/>
            <p:cNvSpPr/>
            <p:nvPr/>
          </p:nvSpPr>
          <p:spPr>
            <a:xfrm>
              <a:off x="281160" y="3417840"/>
              <a:ext cx="140760" cy="472680"/>
            </a:xfrm>
            <a:custGeom>
              <a:avLst/>
              <a:gdLst/>
              <a:ahLst/>
              <a:rect l="l" t="t" r="r" b="b"/>
              <a:pathLst>
                <a:path w="21600" h="21600">
                  <a:moveTo>
                    <a:pt x="2880" y="21600"/>
                  </a:moveTo>
                  <a:lnTo>
                    <a:pt x="0" y="21600"/>
                  </a:lnTo>
                  <a:lnTo>
                    <a:pt x="0" y="5779"/>
                  </a:lnTo>
                  <a:lnTo>
                    <a:pt x="19440" y="0"/>
                  </a:lnTo>
                  <a:lnTo>
                    <a:pt x="21600" y="578"/>
                  </a:lnTo>
                  <a:lnTo>
                    <a:pt x="2880" y="5996"/>
                  </a:lnTo>
                  <a:lnTo>
                    <a:pt x="288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79" name="CustomShape 78"/>
            <p:cNvSpPr/>
            <p:nvPr/>
          </p:nvSpPr>
          <p:spPr>
            <a:xfrm>
              <a:off x="237960" y="3882960"/>
              <a:ext cx="107280" cy="107280"/>
            </a:xfrm>
            <a:custGeom>
              <a:avLst/>
              <a:gdLst/>
              <a:ahLst/>
              <a:rect l="l" t="t" r="r" b="b"/>
              <a:pathLst>
                <a:path w="21600" h="21600">
                  <a:moveTo>
                    <a:pt x="10330" y="21600"/>
                  </a:moveTo>
                  <a:cubicBezTo>
                    <a:pt x="4696" y="21600"/>
                    <a:pt x="0" y="16904"/>
                    <a:pt x="0" y="11270"/>
                  </a:cubicBezTo>
                  <a:cubicBezTo>
                    <a:pt x="0" y="4696"/>
                    <a:pt x="4696" y="0"/>
                    <a:pt x="10330" y="0"/>
                  </a:cubicBezTo>
                  <a:cubicBezTo>
                    <a:pt x="15965" y="0"/>
                    <a:pt x="21600" y="4696"/>
                    <a:pt x="21600" y="11270"/>
                  </a:cubicBezTo>
                  <a:cubicBezTo>
                    <a:pt x="21600" y="16904"/>
                    <a:pt x="15965" y="21600"/>
                    <a:pt x="10330" y="21600"/>
                  </a:cubicBezTo>
                  <a:close/>
                  <a:moveTo>
                    <a:pt x="10330" y="3757"/>
                  </a:moveTo>
                  <a:cubicBezTo>
                    <a:pt x="6574" y="3757"/>
                    <a:pt x="3757" y="7513"/>
                    <a:pt x="3757" y="11270"/>
                  </a:cubicBezTo>
                  <a:cubicBezTo>
                    <a:pt x="3757" y="15026"/>
                    <a:pt x="6574" y="17843"/>
                    <a:pt x="10330" y="17843"/>
                  </a:cubicBezTo>
                  <a:cubicBezTo>
                    <a:pt x="14087" y="17843"/>
                    <a:pt x="17843" y="15026"/>
                    <a:pt x="17843" y="11270"/>
                  </a:cubicBezTo>
                  <a:cubicBezTo>
                    <a:pt x="17843" y="7513"/>
                    <a:pt x="14087" y="3757"/>
                    <a:pt x="1033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0" name="CustomShape 79"/>
            <p:cNvSpPr/>
            <p:nvPr/>
          </p:nvSpPr>
          <p:spPr>
            <a:xfrm>
              <a:off x="4680" y="2166840"/>
              <a:ext cx="112320" cy="450360"/>
            </a:xfrm>
            <a:custGeom>
              <a:avLst/>
              <a:gdLst/>
              <a:ahLst/>
              <a:rect l="l" t="t" r="r" b="b"/>
              <a:pathLst>
                <a:path w="21600" h="21600">
                  <a:moveTo>
                    <a:pt x="1800" y="21600"/>
                  </a:moveTo>
                  <a:lnTo>
                    <a:pt x="0" y="20918"/>
                  </a:lnTo>
                  <a:lnTo>
                    <a:pt x="18000" y="16371"/>
                  </a:lnTo>
                  <a:lnTo>
                    <a:pt x="18000" y="0"/>
                  </a:lnTo>
                  <a:lnTo>
                    <a:pt x="21600" y="0"/>
                  </a:lnTo>
                  <a:lnTo>
                    <a:pt x="21600" y="16825"/>
                  </a:lnTo>
                  <a:lnTo>
                    <a:pt x="18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1" name="CustomShape 80"/>
            <p:cNvSpPr/>
            <p:nvPr/>
          </p:nvSpPr>
          <p:spPr>
            <a:xfrm>
              <a:off x="52560" y="2066760"/>
              <a:ext cx="107280" cy="107280"/>
            </a:xfrm>
            <a:custGeom>
              <a:avLst/>
              <a:gdLst/>
              <a:ahLst/>
              <a:rect l="l" t="t" r="r" b="b"/>
              <a:pathLst>
                <a:path w="21600" h="21600">
                  <a:moveTo>
                    <a:pt x="11270" y="21600"/>
                  </a:moveTo>
                  <a:cubicBezTo>
                    <a:pt x="4696" y="21600"/>
                    <a:pt x="0" y="16904"/>
                    <a:pt x="0" y="11270"/>
                  </a:cubicBezTo>
                  <a:cubicBezTo>
                    <a:pt x="0" y="4696"/>
                    <a:pt x="4696" y="0"/>
                    <a:pt x="11270" y="0"/>
                  </a:cubicBezTo>
                  <a:cubicBezTo>
                    <a:pt x="16904" y="0"/>
                    <a:pt x="21600" y="4696"/>
                    <a:pt x="21600" y="11270"/>
                  </a:cubicBezTo>
                  <a:cubicBezTo>
                    <a:pt x="21600" y="16904"/>
                    <a:pt x="16904" y="21600"/>
                    <a:pt x="11270" y="21600"/>
                  </a:cubicBezTo>
                  <a:close/>
                  <a:moveTo>
                    <a:pt x="11270" y="3757"/>
                  </a:moveTo>
                  <a:cubicBezTo>
                    <a:pt x="7513" y="3757"/>
                    <a:pt x="3757" y="7513"/>
                    <a:pt x="3757" y="11270"/>
                  </a:cubicBezTo>
                  <a:cubicBezTo>
                    <a:pt x="3757" y="15026"/>
                    <a:pt x="7513" y="17843"/>
                    <a:pt x="11270" y="17843"/>
                  </a:cubicBezTo>
                  <a:cubicBezTo>
                    <a:pt x="15026" y="17843"/>
                    <a:pt x="17843" y="15026"/>
                    <a:pt x="17843" y="11270"/>
                  </a:cubicBezTo>
                  <a:cubicBezTo>
                    <a:pt x="17843" y="7513"/>
                    <a:pt x="15026" y="3757"/>
                    <a:pt x="1127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2" name="CustomShape 81"/>
            <p:cNvSpPr/>
            <p:nvPr/>
          </p:nvSpPr>
          <p:spPr>
            <a:xfrm>
              <a:off x="1228680" y="466236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83" name="CustomShape 82"/>
            <p:cNvSpPr/>
            <p:nvPr/>
          </p:nvSpPr>
          <p:spPr>
            <a:xfrm>
              <a:off x="1319040" y="5041800"/>
              <a:ext cx="369360" cy="1799640"/>
            </a:xfrm>
            <a:custGeom>
              <a:avLst/>
              <a:gdLst/>
              <a:ahLst/>
              <a:rect l="l" t="t" r="r" b="b"/>
              <a:pathLst>
                <a:path w="21600" h="21600">
                  <a:moveTo>
                    <a:pt x="1385" y="21600"/>
                  </a:moveTo>
                  <a:lnTo>
                    <a:pt x="0" y="21600"/>
                  </a:lnTo>
                  <a:lnTo>
                    <a:pt x="0" y="9744"/>
                  </a:lnTo>
                  <a:lnTo>
                    <a:pt x="20215" y="0"/>
                  </a:lnTo>
                  <a:lnTo>
                    <a:pt x="21600" y="114"/>
                  </a:lnTo>
                  <a:lnTo>
                    <a:pt x="1385" y="9858"/>
                  </a:lnTo>
                  <a:lnTo>
                    <a:pt x="138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4" name="CustomShape 83"/>
            <p:cNvSpPr/>
            <p:nvPr/>
          </p:nvSpPr>
          <p:spPr>
            <a:xfrm>
              <a:off x="1147680" y="4481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5" name="CustomShape 84"/>
            <p:cNvSpPr/>
            <p:nvPr/>
          </p:nvSpPr>
          <p:spPr>
            <a:xfrm>
              <a:off x="819000" y="3983040"/>
              <a:ext cx="345600" cy="2858400"/>
            </a:xfrm>
            <a:custGeom>
              <a:avLst/>
              <a:gdLst/>
              <a:ahLst/>
              <a:rect l="l" t="t" r="r" b="b"/>
              <a:pathLst>
                <a:path w="21600" h="21600">
                  <a:moveTo>
                    <a:pt x="21600" y="21600"/>
                  </a:moveTo>
                  <a:lnTo>
                    <a:pt x="19825" y="21600"/>
                  </a:lnTo>
                  <a:lnTo>
                    <a:pt x="19825" y="14204"/>
                  </a:lnTo>
                  <a:lnTo>
                    <a:pt x="0" y="36"/>
                  </a:lnTo>
                  <a:lnTo>
                    <a:pt x="1479" y="0"/>
                  </a:lnTo>
                  <a:lnTo>
                    <a:pt x="21600" y="14204"/>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6" name="CustomShape 85"/>
            <p:cNvSpPr/>
            <p:nvPr/>
          </p:nvSpPr>
          <p:spPr>
            <a:xfrm>
              <a:off x="728640" y="380700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120"/>
                    <a:pt x="5940" y="19440"/>
                    <a:pt x="10800" y="19440"/>
                  </a:cubicBezTo>
                  <a:cubicBezTo>
                    <a:pt x="15660" y="19440"/>
                    <a:pt x="19440" y="1512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7" name="CustomShape 86"/>
            <p:cNvSpPr/>
            <p:nvPr/>
          </p:nvSpPr>
          <p:spPr>
            <a:xfrm>
              <a:off x="1623960" y="4867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8" name="CustomShape 87"/>
            <p:cNvSpPr/>
            <p:nvPr/>
          </p:nvSpPr>
          <p:spPr>
            <a:xfrm>
              <a:off x="1405080" y="5423040"/>
              <a:ext cx="369360" cy="1423440"/>
            </a:xfrm>
            <a:custGeom>
              <a:avLst/>
              <a:gdLst/>
              <a:ahLst/>
              <a:rect l="l" t="t" r="r" b="b"/>
              <a:pathLst>
                <a:path w="21600" h="21600">
                  <a:moveTo>
                    <a:pt x="1662" y="21600"/>
                  </a:moveTo>
                  <a:lnTo>
                    <a:pt x="0" y="21600"/>
                  </a:lnTo>
                  <a:lnTo>
                    <a:pt x="0" y="12315"/>
                  </a:lnTo>
                  <a:lnTo>
                    <a:pt x="20492" y="0"/>
                  </a:lnTo>
                  <a:lnTo>
                    <a:pt x="21600" y="144"/>
                  </a:lnTo>
                  <a:lnTo>
                    <a:pt x="1662" y="12460"/>
                  </a:lnTo>
                  <a:lnTo>
                    <a:pt x="166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89" name="CustomShape 88"/>
            <p:cNvSpPr/>
            <p:nvPr/>
          </p:nvSpPr>
          <p:spPr>
            <a:xfrm>
              <a:off x="1666800" y="5945040"/>
              <a:ext cx="150120" cy="910800"/>
            </a:xfrm>
            <a:custGeom>
              <a:avLst/>
              <a:gdLst/>
              <a:ahLst/>
              <a:rect l="l" t="t" r="r" b="b"/>
              <a:pathLst>
                <a:path w="21600" h="21600">
                  <a:moveTo>
                    <a:pt x="3375" y="21600"/>
                  </a:moveTo>
                  <a:lnTo>
                    <a:pt x="0" y="21375"/>
                  </a:lnTo>
                  <a:lnTo>
                    <a:pt x="18225" y="14387"/>
                  </a:lnTo>
                  <a:lnTo>
                    <a:pt x="18225" y="0"/>
                  </a:lnTo>
                  <a:lnTo>
                    <a:pt x="21600" y="0"/>
                  </a:lnTo>
                  <a:lnTo>
                    <a:pt x="21600" y="14500"/>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0" name="CustomShape 89"/>
            <p:cNvSpPr/>
            <p:nvPr/>
          </p:nvSpPr>
          <p:spPr>
            <a:xfrm>
              <a:off x="1709640" y="5246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1" name="CustomShape 90"/>
            <p:cNvSpPr/>
            <p:nvPr/>
          </p:nvSpPr>
          <p:spPr>
            <a:xfrm>
              <a:off x="1709640" y="57643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2" name="CustomShape 91"/>
            <p:cNvSpPr/>
            <p:nvPr/>
          </p:nvSpPr>
          <p:spPr>
            <a:xfrm>
              <a:off x="1766880" y="6330960"/>
              <a:ext cx="416880" cy="524880"/>
            </a:xfrm>
            <a:custGeom>
              <a:avLst/>
              <a:gdLst/>
              <a:ahLst/>
              <a:rect l="l" t="t" r="r" b="b"/>
              <a:pathLst>
                <a:path w="21600" h="21600">
                  <a:moveTo>
                    <a:pt x="982" y="21600"/>
                  </a:moveTo>
                  <a:lnTo>
                    <a:pt x="0" y="21210"/>
                  </a:lnTo>
                  <a:lnTo>
                    <a:pt x="3682" y="13402"/>
                  </a:lnTo>
                  <a:lnTo>
                    <a:pt x="20864" y="0"/>
                  </a:lnTo>
                  <a:lnTo>
                    <a:pt x="21600" y="781"/>
                  </a:lnTo>
                  <a:lnTo>
                    <a:pt x="4909" y="13988"/>
                  </a:lnTo>
                  <a:lnTo>
                    <a:pt x="98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3" name="CustomShape 92"/>
            <p:cNvSpPr/>
            <p:nvPr/>
          </p:nvSpPr>
          <p:spPr>
            <a:xfrm>
              <a:off x="2147760" y="6221520"/>
              <a:ext cx="147960" cy="145440"/>
            </a:xfrm>
            <a:custGeom>
              <a:avLst/>
              <a:gdLst/>
              <a:ahLst/>
              <a:rect l="l" t="t" r="r" b="b"/>
              <a:pathLst>
                <a:path w="20618" h="2160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4" name="CustomShape 93"/>
            <p:cNvSpPr/>
            <p:nvPr/>
          </p:nvSpPr>
          <p:spPr>
            <a:xfrm>
              <a:off x="504720" y="9360"/>
              <a:ext cx="231120" cy="5101560"/>
            </a:xfrm>
            <a:custGeom>
              <a:avLst/>
              <a:gdLst/>
              <a:ahLst/>
              <a:rect l="l" t="t" r="r" b="b"/>
              <a:pathLst>
                <a:path w="21600" h="21600">
                  <a:moveTo>
                    <a:pt x="19396" y="21600"/>
                  </a:moveTo>
                  <a:lnTo>
                    <a:pt x="18955" y="18503"/>
                  </a:lnTo>
                  <a:lnTo>
                    <a:pt x="0" y="12772"/>
                  </a:lnTo>
                  <a:lnTo>
                    <a:pt x="0" y="0"/>
                  </a:lnTo>
                  <a:lnTo>
                    <a:pt x="2204" y="0"/>
                  </a:lnTo>
                  <a:lnTo>
                    <a:pt x="2204" y="12752"/>
                  </a:lnTo>
                  <a:lnTo>
                    <a:pt x="21159" y="18503"/>
                  </a:lnTo>
                  <a:lnTo>
                    <a:pt x="21600" y="21600"/>
                  </a:lnTo>
                  <a:lnTo>
                    <a:pt x="19396"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95" name="CustomShape 94"/>
            <p:cNvSpPr/>
            <p:nvPr/>
          </p:nvSpPr>
          <p:spPr>
            <a:xfrm>
              <a:off x="633240" y="5103720"/>
              <a:ext cx="183600" cy="183600"/>
            </a:xfrm>
            <a:custGeom>
              <a:avLst/>
              <a:gdLst/>
              <a:ahLst/>
              <a:rect l="l" t="t" r="r" b="b"/>
              <a:pathLst>
                <a:path w="21600" h="21600">
                  <a:moveTo>
                    <a:pt x="11077" y="21600"/>
                  </a:moveTo>
                  <a:cubicBezTo>
                    <a:pt x="4985" y="21600"/>
                    <a:pt x="0" y="16615"/>
                    <a:pt x="0" y="10523"/>
                  </a:cubicBezTo>
                  <a:cubicBezTo>
                    <a:pt x="0" y="4985"/>
                    <a:pt x="4985" y="0"/>
                    <a:pt x="11077" y="0"/>
                  </a:cubicBezTo>
                  <a:cubicBezTo>
                    <a:pt x="16615" y="0"/>
                    <a:pt x="21600" y="4985"/>
                    <a:pt x="21600" y="10523"/>
                  </a:cubicBezTo>
                  <a:cubicBezTo>
                    <a:pt x="21600" y="16615"/>
                    <a:pt x="16615" y="21600"/>
                    <a:pt x="11077" y="21600"/>
                  </a:cubicBezTo>
                  <a:close/>
                  <a:moveTo>
                    <a:pt x="11077" y="2215"/>
                  </a:moveTo>
                  <a:cubicBezTo>
                    <a:pt x="6092" y="2215"/>
                    <a:pt x="2215" y="6092"/>
                    <a:pt x="2215" y="10523"/>
                  </a:cubicBezTo>
                  <a:cubicBezTo>
                    <a:pt x="2215" y="15508"/>
                    <a:pt x="6092" y="19385"/>
                    <a:pt x="11077" y="19385"/>
                  </a:cubicBezTo>
                  <a:cubicBezTo>
                    <a:pt x="15508" y="19385"/>
                    <a:pt x="19385" y="15508"/>
                    <a:pt x="19385" y="10523"/>
                  </a:cubicBezTo>
                  <a:cubicBezTo>
                    <a:pt x="19385" y="6092"/>
                    <a:pt x="15508" y="2215"/>
                    <a:pt x="11077" y="2215"/>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grpSp>
      <p:sp>
        <p:nvSpPr>
          <p:cNvPr id="96" name="PlaceHolder 95"/>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97" name="PlaceHolder 9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4" name="Picture 2" descr=""/>
          <p:cNvPicPr/>
          <p:nvPr/>
        </p:nvPicPr>
        <p:blipFill>
          <a:blip r:embed="rId3"/>
          <a:stretch/>
        </p:blipFill>
        <p:spPr>
          <a:xfrm>
            <a:off x="0" y="0"/>
            <a:ext cx="12189960" cy="6855840"/>
          </a:xfrm>
          <a:prstGeom prst="rect">
            <a:avLst/>
          </a:prstGeom>
          <a:ln w="12600">
            <a:noFill/>
          </a:ln>
        </p:spPr>
      </p:pic>
      <p:grpSp>
        <p:nvGrpSpPr>
          <p:cNvPr id="135" name="Group 1"/>
          <p:cNvGrpSpPr/>
          <p:nvPr/>
        </p:nvGrpSpPr>
        <p:grpSpPr>
          <a:xfrm>
            <a:off x="-14400" y="0"/>
            <a:ext cx="12051720" cy="6855840"/>
            <a:chOff x="-14400" y="0"/>
            <a:chExt cx="12051720" cy="6855840"/>
          </a:xfrm>
        </p:grpSpPr>
        <p:grpSp>
          <p:nvGrpSpPr>
            <p:cNvPr id="136" name="Group 2"/>
            <p:cNvGrpSpPr/>
            <p:nvPr/>
          </p:nvGrpSpPr>
          <p:grpSpPr>
            <a:xfrm>
              <a:off x="-14400" y="0"/>
              <a:ext cx="1211760" cy="6855840"/>
              <a:chOff x="-14400" y="0"/>
              <a:chExt cx="1211760" cy="6855840"/>
            </a:xfrm>
          </p:grpSpPr>
          <p:sp>
            <p:nvSpPr>
              <p:cNvPr id="137" name="CustomShape 3"/>
              <p:cNvSpPr/>
              <p:nvPr/>
            </p:nvSpPr>
            <p:spPr>
              <a:xfrm>
                <a:off x="114120" y="468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138" name="CustomShape 4"/>
              <p:cNvSpPr/>
              <p:nvPr/>
            </p:nvSpPr>
            <p:spPr>
              <a:xfrm>
                <a:off x="33480" y="217656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39" name="CustomShape 5"/>
              <p:cNvSpPr/>
              <p:nvPr/>
            </p:nvSpPr>
            <p:spPr>
              <a:xfrm>
                <a:off x="28440" y="4021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0" name="CustomShape 6"/>
              <p:cNvSpPr/>
              <p:nvPr/>
            </p:nvSpPr>
            <p:spPr>
              <a:xfrm>
                <a:off x="200160" y="4680"/>
                <a:ext cx="367560" cy="1809000"/>
              </a:xfrm>
              <a:custGeom>
                <a:avLst/>
                <a:gdLst/>
                <a:ahLst/>
                <a:rect l="l" t="t" r="r" b="b"/>
                <a:pathLst>
                  <a:path w="21600" h="21600">
                    <a:moveTo>
                      <a:pt x="20209" y="21600"/>
                    </a:moveTo>
                    <a:lnTo>
                      <a:pt x="0" y="11851"/>
                    </a:lnTo>
                    <a:lnTo>
                      <a:pt x="0" y="0"/>
                    </a:lnTo>
                    <a:lnTo>
                      <a:pt x="1391" y="0"/>
                    </a:lnTo>
                    <a:lnTo>
                      <a:pt x="1391" y="11794"/>
                    </a:lnTo>
                    <a:lnTo>
                      <a:pt x="21600" y="21486"/>
                    </a:lnTo>
                    <a:lnTo>
                      <a:pt x="2020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1" name="CustomShape 7"/>
              <p:cNvSpPr/>
              <p:nvPr/>
            </p:nvSpPr>
            <p:spPr>
              <a:xfrm>
                <a:off x="503280" y="18018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2" name="CustomShape 8"/>
              <p:cNvSpPr/>
              <p:nvPr/>
            </p:nvSpPr>
            <p:spPr>
              <a:xfrm>
                <a:off x="285840" y="4680"/>
                <a:ext cx="367560" cy="1428120"/>
              </a:xfrm>
              <a:custGeom>
                <a:avLst/>
                <a:gdLst/>
                <a:ahLst/>
                <a:rect l="l" t="t" r="r" b="b"/>
                <a:pathLst>
                  <a:path w="21600" h="21600">
                    <a:moveTo>
                      <a:pt x="20488" y="21600"/>
                    </a:moveTo>
                    <a:lnTo>
                      <a:pt x="0" y="9182"/>
                    </a:lnTo>
                    <a:lnTo>
                      <a:pt x="0" y="0"/>
                    </a:lnTo>
                    <a:lnTo>
                      <a:pt x="1669" y="0"/>
                    </a:lnTo>
                    <a:lnTo>
                      <a:pt x="1669" y="9110"/>
                    </a:lnTo>
                    <a:lnTo>
                      <a:pt x="21600" y="21456"/>
                    </a:lnTo>
                    <a:lnTo>
                      <a:pt x="20488"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3" name="CustomShape 9"/>
              <p:cNvSpPr/>
              <p:nvPr/>
            </p:nvSpPr>
            <p:spPr>
              <a:xfrm>
                <a:off x="546120" y="0"/>
                <a:ext cx="150120" cy="910800"/>
              </a:xfrm>
              <a:custGeom>
                <a:avLst/>
                <a:gdLst/>
                <a:ahLst/>
                <a:rect l="l" t="t" r="r" b="b"/>
                <a:pathLst>
                  <a:path w="21600" h="21600">
                    <a:moveTo>
                      <a:pt x="21600" y="21600"/>
                    </a:moveTo>
                    <a:lnTo>
                      <a:pt x="17550" y="21600"/>
                    </a:lnTo>
                    <a:lnTo>
                      <a:pt x="17550" y="7213"/>
                    </a:lnTo>
                    <a:lnTo>
                      <a:pt x="0" y="225"/>
                    </a:lnTo>
                    <a:lnTo>
                      <a:pt x="3375" y="0"/>
                    </a:lnTo>
                    <a:lnTo>
                      <a:pt x="21600" y="7100"/>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4" name="CustomShape 10"/>
              <p:cNvSpPr/>
              <p:nvPr/>
            </p:nvSpPr>
            <p:spPr>
              <a:xfrm>
                <a:off x="588960" y="14209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5" name="CustomShape 11"/>
              <p:cNvSpPr/>
              <p:nvPr/>
            </p:nvSpPr>
            <p:spPr>
              <a:xfrm>
                <a:off x="58896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6" name="CustomShape 12"/>
              <p:cNvSpPr/>
              <p:nvPr/>
            </p:nvSpPr>
            <p:spPr>
              <a:xfrm>
                <a:off x="641520" y="0"/>
                <a:ext cx="420120" cy="524880"/>
              </a:xfrm>
              <a:custGeom>
                <a:avLst/>
                <a:gdLst/>
                <a:ahLst/>
                <a:rect l="l" t="t" r="r" b="b"/>
                <a:pathLst>
                  <a:path w="21600" h="21600">
                    <a:moveTo>
                      <a:pt x="20869" y="21600"/>
                    </a:moveTo>
                    <a:lnTo>
                      <a:pt x="3898" y="8002"/>
                    </a:lnTo>
                    <a:lnTo>
                      <a:pt x="0" y="390"/>
                    </a:lnTo>
                    <a:lnTo>
                      <a:pt x="1218" y="0"/>
                    </a:lnTo>
                    <a:lnTo>
                      <a:pt x="5116" y="7417"/>
                    </a:lnTo>
                    <a:lnTo>
                      <a:pt x="21600" y="20819"/>
                    </a:lnTo>
                    <a:lnTo>
                      <a:pt x="2086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7" name="CustomShape 13"/>
              <p:cNvSpPr/>
              <p:nvPr/>
            </p:nvSpPr>
            <p:spPr>
              <a:xfrm>
                <a:off x="1027800" y="488880"/>
                <a:ext cx="145440" cy="145440"/>
              </a:xfrm>
              <a:custGeom>
                <a:avLst/>
                <a:gdLst/>
                <a:ahLst/>
                <a:rect l="l" t="t" r="r" b="b"/>
                <a:pathLst>
                  <a:path w="19694" h="2160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8" name="CustomShape 14"/>
              <p:cNvSpPr/>
              <p:nvPr/>
            </p:nvSpPr>
            <p:spPr>
              <a:xfrm>
                <a:off x="9360" y="1801800"/>
                <a:ext cx="121680" cy="124920"/>
              </a:xfrm>
              <a:custGeom>
                <a:avLst/>
                <a:gdLst/>
                <a:ahLst/>
                <a:rect l="l" t="t" r="r" b="b"/>
                <a:pathLst>
                  <a:path w="21600" h="21600">
                    <a:moveTo>
                      <a:pt x="1662" y="21600"/>
                    </a:moveTo>
                    <a:lnTo>
                      <a:pt x="0" y="19170"/>
                    </a:lnTo>
                    <a:lnTo>
                      <a:pt x="19108" y="0"/>
                    </a:lnTo>
                    <a:lnTo>
                      <a:pt x="21600" y="2430"/>
                    </a:lnTo>
                    <a:lnTo>
                      <a:pt x="166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49" name="CustomShape 15"/>
              <p:cNvSpPr/>
              <p:nvPr/>
            </p:nvSpPr>
            <p:spPr>
              <a:xfrm>
                <a:off x="-9360" y="3549600"/>
                <a:ext cx="145440" cy="478800"/>
              </a:xfrm>
              <a:custGeom>
                <a:avLst/>
                <a:gdLst/>
                <a:ahLst/>
                <a:rect l="l" t="t" r="r" b="b"/>
                <a:pathLst>
                  <a:path w="21600" h="21600">
                    <a:moveTo>
                      <a:pt x="21600" y="21600"/>
                    </a:moveTo>
                    <a:lnTo>
                      <a:pt x="18116" y="21600"/>
                    </a:lnTo>
                    <a:lnTo>
                      <a:pt x="18116" y="5560"/>
                    </a:lnTo>
                    <a:lnTo>
                      <a:pt x="0" y="855"/>
                    </a:lnTo>
                    <a:lnTo>
                      <a:pt x="2787" y="0"/>
                    </a:lnTo>
                    <a:lnTo>
                      <a:pt x="21600" y="4919"/>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0" name="CustomShape 16"/>
              <p:cNvSpPr/>
              <p:nvPr/>
            </p:nvSpPr>
            <p:spPr>
              <a:xfrm>
                <a:off x="128520" y="1382760"/>
                <a:ext cx="140760" cy="474120"/>
              </a:xfrm>
              <a:custGeom>
                <a:avLst/>
                <a:gdLst/>
                <a:ahLst/>
                <a:rect l="l" t="t" r="r" b="b"/>
                <a:pathLst>
                  <a:path w="21600" h="21600">
                    <a:moveTo>
                      <a:pt x="21600" y="21600"/>
                    </a:moveTo>
                    <a:lnTo>
                      <a:pt x="18720" y="21600"/>
                    </a:lnTo>
                    <a:lnTo>
                      <a:pt x="18720" y="6048"/>
                    </a:lnTo>
                    <a:lnTo>
                      <a:pt x="0" y="648"/>
                    </a:lnTo>
                    <a:lnTo>
                      <a:pt x="2160" y="0"/>
                    </a:lnTo>
                    <a:lnTo>
                      <a:pt x="21600" y="5832"/>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1" name="CustomShape 17"/>
              <p:cNvSpPr/>
              <p:nvPr/>
            </p:nvSpPr>
            <p:spPr>
              <a:xfrm>
                <a:off x="204840" y="1849320"/>
                <a:ext cx="112320" cy="105840"/>
              </a:xfrm>
              <a:custGeom>
                <a:avLst/>
                <a:gdLst/>
                <a:ahLst/>
                <a:rect l="l" t="t" r="r" b="b"/>
                <a:pathLst>
                  <a:path w="21600" h="2160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2" name="CustomShape 18"/>
              <p:cNvSpPr/>
              <p:nvPr/>
            </p:nvSpPr>
            <p:spPr>
              <a:xfrm>
                <a:off x="133200" y="466236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153" name="CustomShape 19"/>
              <p:cNvSpPr/>
              <p:nvPr/>
            </p:nvSpPr>
            <p:spPr>
              <a:xfrm>
                <a:off x="223920" y="5041800"/>
                <a:ext cx="367560" cy="1799640"/>
              </a:xfrm>
              <a:custGeom>
                <a:avLst/>
                <a:gdLst/>
                <a:ahLst/>
                <a:rect l="l" t="t" r="r" b="b"/>
                <a:pathLst>
                  <a:path w="21600" h="21600">
                    <a:moveTo>
                      <a:pt x="1391" y="21600"/>
                    </a:moveTo>
                    <a:lnTo>
                      <a:pt x="0" y="21600"/>
                    </a:lnTo>
                    <a:lnTo>
                      <a:pt x="0" y="9744"/>
                    </a:lnTo>
                    <a:lnTo>
                      <a:pt x="20209" y="0"/>
                    </a:lnTo>
                    <a:lnTo>
                      <a:pt x="21600" y="114"/>
                    </a:lnTo>
                    <a:lnTo>
                      <a:pt x="1391" y="9858"/>
                    </a:lnTo>
                    <a:lnTo>
                      <a:pt x="1391"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4" name="CustomShape 20"/>
              <p:cNvSpPr/>
              <p:nvPr/>
            </p:nvSpPr>
            <p:spPr>
              <a:xfrm>
                <a:off x="52560" y="4481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5" name="CustomShape 21"/>
              <p:cNvSpPr/>
              <p:nvPr/>
            </p:nvSpPr>
            <p:spPr>
              <a:xfrm>
                <a:off x="-14400" y="5627520"/>
                <a:ext cx="83520" cy="1213920"/>
              </a:xfrm>
              <a:custGeom>
                <a:avLst/>
                <a:gdLst/>
                <a:ahLst/>
                <a:rect l="l" t="t" r="r" b="b"/>
                <a:pathLst>
                  <a:path w="21600" h="21600">
                    <a:moveTo>
                      <a:pt x="21600" y="21600"/>
                    </a:moveTo>
                    <a:lnTo>
                      <a:pt x="14400" y="21600"/>
                    </a:lnTo>
                    <a:lnTo>
                      <a:pt x="14400" y="4202"/>
                    </a:lnTo>
                    <a:lnTo>
                      <a:pt x="0" y="85"/>
                    </a:lnTo>
                    <a:lnTo>
                      <a:pt x="7200" y="0"/>
                    </a:lnTo>
                    <a:lnTo>
                      <a:pt x="21600" y="4117"/>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6" name="CustomShape 22"/>
              <p:cNvSpPr/>
              <p:nvPr/>
            </p:nvSpPr>
            <p:spPr>
              <a:xfrm>
                <a:off x="527040" y="4867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7" name="CustomShape 23"/>
              <p:cNvSpPr/>
              <p:nvPr/>
            </p:nvSpPr>
            <p:spPr>
              <a:xfrm>
                <a:off x="309600" y="5423040"/>
                <a:ext cx="372600" cy="1423440"/>
              </a:xfrm>
              <a:custGeom>
                <a:avLst/>
                <a:gdLst/>
                <a:ahLst/>
                <a:rect l="l" t="t" r="r" b="b"/>
                <a:pathLst>
                  <a:path w="21600" h="21600">
                    <a:moveTo>
                      <a:pt x="1647" y="21600"/>
                    </a:moveTo>
                    <a:lnTo>
                      <a:pt x="0" y="21600"/>
                    </a:lnTo>
                    <a:lnTo>
                      <a:pt x="0" y="12388"/>
                    </a:lnTo>
                    <a:lnTo>
                      <a:pt x="275" y="12315"/>
                    </a:lnTo>
                    <a:lnTo>
                      <a:pt x="20227" y="0"/>
                    </a:lnTo>
                    <a:lnTo>
                      <a:pt x="21600" y="144"/>
                    </a:lnTo>
                    <a:lnTo>
                      <a:pt x="1647" y="12460"/>
                    </a:lnTo>
                    <a:lnTo>
                      <a:pt x="1647"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8" name="CustomShape 24"/>
              <p:cNvSpPr/>
              <p:nvPr/>
            </p:nvSpPr>
            <p:spPr>
              <a:xfrm>
                <a:off x="569880" y="5945040"/>
                <a:ext cx="150120" cy="910800"/>
              </a:xfrm>
              <a:custGeom>
                <a:avLst/>
                <a:gdLst/>
                <a:ahLst/>
                <a:rect l="l" t="t" r="r" b="b"/>
                <a:pathLst>
                  <a:path w="21600" h="21600">
                    <a:moveTo>
                      <a:pt x="3375" y="21600"/>
                    </a:moveTo>
                    <a:lnTo>
                      <a:pt x="0" y="21375"/>
                    </a:lnTo>
                    <a:lnTo>
                      <a:pt x="18225" y="14387"/>
                    </a:lnTo>
                    <a:lnTo>
                      <a:pt x="18225" y="0"/>
                    </a:lnTo>
                    <a:lnTo>
                      <a:pt x="21600" y="0"/>
                    </a:lnTo>
                    <a:lnTo>
                      <a:pt x="21600" y="14500"/>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59" name="CustomShape 25"/>
              <p:cNvSpPr/>
              <p:nvPr/>
            </p:nvSpPr>
            <p:spPr>
              <a:xfrm>
                <a:off x="612720" y="5246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60" name="CustomShape 26"/>
              <p:cNvSpPr/>
              <p:nvPr/>
            </p:nvSpPr>
            <p:spPr>
              <a:xfrm>
                <a:off x="612720" y="57643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61" name="CustomShape 27"/>
              <p:cNvSpPr/>
              <p:nvPr/>
            </p:nvSpPr>
            <p:spPr>
              <a:xfrm>
                <a:off x="669960" y="6330960"/>
                <a:ext cx="415440" cy="515520"/>
              </a:xfrm>
              <a:custGeom>
                <a:avLst/>
                <a:gdLst/>
                <a:ahLst/>
                <a:rect l="l" t="t" r="r" b="b"/>
                <a:pathLst>
                  <a:path w="21600" h="21600">
                    <a:moveTo>
                      <a:pt x="1232" y="21600"/>
                    </a:moveTo>
                    <a:lnTo>
                      <a:pt x="0" y="21202"/>
                    </a:lnTo>
                    <a:lnTo>
                      <a:pt x="3696" y="13649"/>
                    </a:lnTo>
                    <a:lnTo>
                      <a:pt x="3942" y="13649"/>
                    </a:lnTo>
                    <a:lnTo>
                      <a:pt x="20861" y="0"/>
                    </a:lnTo>
                    <a:lnTo>
                      <a:pt x="21600" y="795"/>
                    </a:lnTo>
                    <a:lnTo>
                      <a:pt x="4928" y="14245"/>
                    </a:lnTo>
                    <a:lnTo>
                      <a:pt x="123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62" name="CustomShape 28"/>
              <p:cNvSpPr/>
              <p:nvPr/>
            </p:nvSpPr>
            <p:spPr>
              <a:xfrm>
                <a:off x="1049400" y="6221520"/>
                <a:ext cx="147960" cy="145440"/>
              </a:xfrm>
              <a:custGeom>
                <a:avLst/>
                <a:gdLst/>
                <a:ahLst/>
                <a:rect l="l" t="t" r="r" b="b"/>
                <a:pathLst>
                  <a:path w="20618" h="2160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grpSp>
        <p:grpSp>
          <p:nvGrpSpPr>
            <p:cNvPr id="163" name="Group 29"/>
            <p:cNvGrpSpPr/>
            <p:nvPr/>
          </p:nvGrpSpPr>
          <p:grpSpPr>
            <a:xfrm>
              <a:off x="11372040" y="0"/>
              <a:ext cx="665280" cy="6846480"/>
              <a:chOff x="11372040" y="0"/>
              <a:chExt cx="665280" cy="6846480"/>
            </a:xfrm>
          </p:grpSpPr>
          <p:sp>
            <p:nvSpPr>
              <p:cNvPr id="164" name="CustomShape 30"/>
              <p:cNvSpPr/>
              <p:nvPr/>
            </p:nvSpPr>
            <p:spPr>
              <a:xfrm>
                <a:off x="11484000" y="0"/>
                <a:ext cx="415440" cy="510480"/>
              </a:xfrm>
              <a:custGeom>
                <a:avLst/>
                <a:gdLst/>
                <a:ahLst/>
                <a:rect l="l" t="t" r="r" b="b"/>
                <a:pathLst>
                  <a:path w="21600" h="21600">
                    <a:moveTo>
                      <a:pt x="986" y="21600"/>
                    </a:moveTo>
                    <a:lnTo>
                      <a:pt x="0" y="20998"/>
                    </a:lnTo>
                    <a:lnTo>
                      <a:pt x="16672" y="7222"/>
                    </a:lnTo>
                    <a:lnTo>
                      <a:pt x="20368" y="0"/>
                    </a:lnTo>
                    <a:lnTo>
                      <a:pt x="21600" y="401"/>
                    </a:lnTo>
                    <a:lnTo>
                      <a:pt x="17904" y="7824"/>
                    </a:lnTo>
                    <a:lnTo>
                      <a:pt x="986"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65" name="CustomShape 31"/>
              <p:cNvSpPr/>
              <p:nvPr/>
            </p:nvSpPr>
            <p:spPr>
              <a:xfrm>
                <a:off x="11372040" y="474840"/>
                <a:ext cx="147960" cy="150120"/>
              </a:xfrm>
              <a:custGeom>
                <a:avLst/>
                <a:gdLst/>
                <a:ahLst/>
                <a:rect l="l" t="t" r="r" b="b"/>
                <a:pathLst>
                  <a:path w="20618" h="2160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66" name="CustomShape 32"/>
              <p:cNvSpPr/>
              <p:nvPr/>
            </p:nvSpPr>
            <p:spPr>
              <a:xfrm>
                <a:off x="11631600" y="1539720"/>
                <a:ext cx="18684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67" name="CustomShape 33"/>
              <p:cNvSpPr/>
              <p:nvPr/>
            </p:nvSpPr>
            <p:spPr>
              <a:xfrm>
                <a:off x="11531520" y="5694480"/>
                <a:ext cx="296280" cy="1152000"/>
              </a:xfrm>
              <a:custGeom>
                <a:avLst/>
                <a:gdLst/>
                <a:ahLst/>
                <a:rect l="l" t="t" r="r" b="b"/>
                <a:pathLst>
                  <a:path w="21600" h="21600">
                    <a:moveTo>
                      <a:pt x="1723" y="21600"/>
                    </a:moveTo>
                    <a:lnTo>
                      <a:pt x="0" y="21600"/>
                    </a:lnTo>
                    <a:lnTo>
                      <a:pt x="0" y="12092"/>
                    </a:lnTo>
                    <a:lnTo>
                      <a:pt x="20221" y="0"/>
                    </a:lnTo>
                    <a:lnTo>
                      <a:pt x="21600" y="178"/>
                    </a:lnTo>
                    <a:lnTo>
                      <a:pt x="1723" y="12182"/>
                    </a:lnTo>
                    <a:lnTo>
                      <a:pt x="1723"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68" name="CustomShape 34"/>
              <p:cNvSpPr/>
              <p:nvPr/>
            </p:nvSpPr>
            <p:spPr>
              <a:xfrm>
                <a:off x="11773080" y="5551560"/>
                <a:ext cx="155160" cy="153360"/>
              </a:xfrm>
              <a:custGeom>
                <a:avLst/>
                <a:gdLst/>
                <a:ahLst/>
                <a:rect l="l" t="t" r="r" b="b"/>
                <a:pathLst>
                  <a:path w="21600" h="2160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69" name="CustomShape 35"/>
              <p:cNvSpPr/>
              <p:nvPr/>
            </p:nvSpPr>
            <p:spPr>
              <a:xfrm>
                <a:off x="11711160" y="4680"/>
                <a:ext cx="302760" cy="1542600"/>
              </a:xfrm>
              <a:custGeom>
                <a:avLst/>
                <a:gdLst/>
                <a:ahLst/>
                <a:rect l="l" t="t" r="r" b="b"/>
                <a:pathLst>
                  <a:path w="21600" h="21600">
                    <a:moveTo>
                      <a:pt x="1688" y="21600"/>
                    </a:moveTo>
                    <a:lnTo>
                      <a:pt x="0" y="21600"/>
                    </a:lnTo>
                    <a:lnTo>
                      <a:pt x="0" y="17538"/>
                    </a:lnTo>
                    <a:lnTo>
                      <a:pt x="19575" y="13630"/>
                    </a:lnTo>
                    <a:lnTo>
                      <a:pt x="19575" y="0"/>
                    </a:lnTo>
                    <a:lnTo>
                      <a:pt x="21600" y="0"/>
                    </a:lnTo>
                    <a:lnTo>
                      <a:pt x="21600" y="13764"/>
                    </a:lnTo>
                    <a:lnTo>
                      <a:pt x="1688" y="17671"/>
                    </a:lnTo>
                    <a:lnTo>
                      <a:pt x="1688"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70" name="CustomShape 36"/>
              <p:cNvSpPr/>
              <p:nvPr/>
            </p:nvSpPr>
            <p:spPr>
              <a:xfrm>
                <a:off x="11636280" y="4867200"/>
                <a:ext cx="18684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71" name="CustomShape 37"/>
              <p:cNvSpPr/>
              <p:nvPr/>
            </p:nvSpPr>
            <p:spPr>
              <a:xfrm>
                <a:off x="11441160" y="5046840"/>
                <a:ext cx="305640" cy="1799640"/>
              </a:xfrm>
              <a:custGeom>
                <a:avLst/>
                <a:gdLst/>
                <a:ahLst/>
                <a:rect l="l" t="t" r="r" b="b"/>
                <a:pathLst>
                  <a:path w="21600" h="2160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72" name="CustomShape 38"/>
              <p:cNvSpPr/>
              <p:nvPr/>
            </p:nvSpPr>
            <p:spPr>
              <a:xfrm>
                <a:off x="11849040" y="641664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173" name="CustomShape 39"/>
              <p:cNvSpPr/>
              <p:nvPr/>
            </p:nvSpPr>
            <p:spPr>
              <a:xfrm>
                <a:off x="11939760" y="6595920"/>
                <a:ext cx="21600" cy="250200"/>
              </a:xfrm>
              <a:prstGeom prst="rect">
                <a:avLst/>
              </a:pr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grpSp>
      </p:grpSp>
      <p:pic>
        <p:nvPicPr>
          <p:cNvPr id="174" name="Picture 2" descr=""/>
          <p:cNvPicPr/>
          <p:nvPr/>
        </p:nvPicPr>
        <p:blipFill>
          <a:blip r:embed="rId4"/>
          <a:stretch/>
        </p:blipFill>
        <p:spPr>
          <a:xfrm>
            <a:off x="0" y="0"/>
            <a:ext cx="12189960" cy="6855840"/>
          </a:xfrm>
          <a:prstGeom prst="rect">
            <a:avLst/>
          </a:prstGeom>
          <a:ln w="12600">
            <a:noFill/>
          </a:ln>
        </p:spPr>
      </p:pic>
      <p:grpSp>
        <p:nvGrpSpPr>
          <p:cNvPr id="175" name="Group 40"/>
          <p:cNvGrpSpPr/>
          <p:nvPr/>
        </p:nvGrpSpPr>
        <p:grpSpPr>
          <a:xfrm>
            <a:off x="-14400" y="0"/>
            <a:ext cx="12051720" cy="6855840"/>
            <a:chOff x="-14400" y="0"/>
            <a:chExt cx="12051720" cy="6855840"/>
          </a:xfrm>
        </p:grpSpPr>
        <p:grpSp>
          <p:nvGrpSpPr>
            <p:cNvPr id="176" name="Group 41"/>
            <p:cNvGrpSpPr/>
            <p:nvPr/>
          </p:nvGrpSpPr>
          <p:grpSpPr>
            <a:xfrm>
              <a:off x="-14400" y="0"/>
              <a:ext cx="1211760" cy="6855840"/>
              <a:chOff x="-14400" y="0"/>
              <a:chExt cx="1211760" cy="6855840"/>
            </a:xfrm>
          </p:grpSpPr>
          <p:sp>
            <p:nvSpPr>
              <p:cNvPr id="177" name="CustomShape 42"/>
              <p:cNvSpPr/>
              <p:nvPr/>
            </p:nvSpPr>
            <p:spPr>
              <a:xfrm>
                <a:off x="114480" y="468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178" name="CustomShape 43"/>
              <p:cNvSpPr/>
              <p:nvPr/>
            </p:nvSpPr>
            <p:spPr>
              <a:xfrm>
                <a:off x="33480" y="217656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79" name="CustomShape 44"/>
              <p:cNvSpPr/>
              <p:nvPr/>
            </p:nvSpPr>
            <p:spPr>
              <a:xfrm>
                <a:off x="28440" y="4021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0" name="CustomShape 45"/>
              <p:cNvSpPr/>
              <p:nvPr/>
            </p:nvSpPr>
            <p:spPr>
              <a:xfrm>
                <a:off x="200160" y="4680"/>
                <a:ext cx="367560" cy="1809000"/>
              </a:xfrm>
              <a:custGeom>
                <a:avLst/>
                <a:gdLst/>
                <a:ahLst/>
                <a:rect l="l" t="t" r="r" b="b"/>
                <a:pathLst>
                  <a:path w="21600" h="21600">
                    <a:moveTo>
                      <a:pt x="20209" y="21600"/>
                    </a:moveTo>
                    <a:lnTo>
                      <a:pt x="0" y="11851"/>
                    </a:lnTo>
                    <a:lnTo>
                      <a:pt x="0" y="0"/>
                    </a:lnTo>
                    <a:lnTo>
                      <a:pt x="1391" y="0"/>
                    </a:lnTo>
                    <a:lnTo>
                      <a:pt x="1391" y="11794"/>
                    </a:lnTo>
                    <a:lnTo>
                      <a:pt x="21600" y="21486"/>
                    </a:lnTo>
                    <a:lnTo>
                      <a:pt x="2020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1" name="CustomShape 46"/>
              <p:cNvSpPr/>
              <p:nvPr/>
            </p:nvSpPr>
            <p:spPr>
              <a:xfrm>
                <a:off x="503280" y="18018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24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2" name="CustomShape 47"/>
              <p:cNvSpPr/>
              <p:nvPr/>
            </p:nvSpPr>
            <p:spPr>
              <a:xfrm>
                <a:off x="285840" y="4680"/>
                <a:ext cx="367560" cy="1428120"/>
              </a:xfrm>
              <a:custGeom>
                <a:avLst/>
                <a:gdLst/>
                <a:ahLst/>
                <a:rect l="l" t="t" r="r" b="b"/>
                <a:pathLst>
                  <a:path w="21600" h="21600">
                    <a:moveTo>
                      <a:pt x="20488" y="21600"/>
                    </a:moveTo>
                    <a:lnTo>
                      <a:pt x="0" y="9182"/>
                    </a:lnTo>
                    <a:lnTo>
                      <a:pt x="0" y="0"/>
                    </a:lnTo>
                    <a:lnTo>
                      <a:pt x="1669" y="0"/>
                    </a:lnTo>
                    <a:lnTo>
                      <a:pt x="1669" y="9110"/>
                    </a:lnTo>
                    <a:lnTo>
                      <a:pt x="21600" y="21456"/>
                    </a:lnTo>
                    <a:lnTo>
                      <a:pt x="20488"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3" name="CustomShape 48"/>
              <p:cNvSpPr/>
              <p:nvPr/>
            </p:nvSpPr>
            <p:spPr>
              <a:xfrm>
                <a:off x="546120" y="0"/>
                <a:ext cx="150120" cy="910800"/>
              </a:xfrm>
              <a:custGeom>
                <a:avLst/>
                <a:gdLst/>
                <a:ahLst/>
                <a:rect l="l" t="t" r="r" b="b"/>
                <a:pathLst>
                  <a:path w="21600" h="21600">
                    <a:moveTo>
                      <a:pt x="21600" y="21600"/>
                    </a:moveTo>
                    <a:lnTo>
                      <a:pt x="17550" y="21600"/>
                    </a:lnTo>
                    <a:lnTo>
                      <a:pt x="17550" y="7213"/>
                    </a:lnTo>
                    <a:lnTo>
                      <a:pt x="0" y="225"/>
                    </a:lnTo>
                    <a:lnTo>
                      <a:pt x="3375" y="0"/>
                    </a:lnTo>
                    <a:lnTo>
                      <a:pt x="21600" y="7100"/>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4" name="CustomShape 49"/>
              <p:cNvSpPr/>
              <p:nvPr/>
            </p:nvSpPr>
            <p:spPr>
              <a:xfrm>
                <a:off x="588960" y="14209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7820" y="0"/>
                      <a:pt x="21600" y="378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4860"/>
                      <a:pt x="1674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5" name="CustomShape 50"/>
              <p:cNvSpPr/>
              <p:nvPr/>
            </p:nvSpPr>
            <p:spPr>
              <a:xfrm>
                <a:off x="588960" y="9032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6" name="CustomShape 51"/>
              <p:cNvSpPr/>
              <p:nvPr/>
            </p:nvSpPr>
            <p:spPr>
              <a:xfrm>
                <a:off x="641520" y="0"/>
                <a:ext cx="420120" cy="524880"/>
              </a:xfrm>
              <a:custGeom>
                <a:avLst/>
                <a:gdLst/>
                <a:ahLst/>
                <a:rect l="l" t="t" r="r" b="b"/>
                <a:pathLst>
                  <a:path w="21600" h="21600">
                    <a:moveTo>
                      <a:pt x="20869" y="21600"/>
                    </a:moveTo>
                    <a:lnTo>
                      <a:pt x="3898" y="8002"/>
                    </a:lnTo>
                    <a:lnTo>
                      <a:pt x="0" y="390"/>
                    </a:lnTo>
                    <a:lnTo>
                      <a:pt x="1218" y="0"/>
                    </a:lnTo>
                    <a:lnTo>
                      <a:pt x="5116" y="7417"/>
                    </a:lnTo>
                    <a:lnTo>
                      <a:pt x="21600" y="20819"/>
                    </a:lnTo>
                    <a:lnTo>
                      <a:pt x="20869"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7" name="CustomShape 52"/>
              <p:cNvSpPr/>
              <p:nvPr/>
            </p:nvSpPr>
            <p:spPr>
              <a:xfrm>
                <a:off x="1027800" y="488880"/>
                <a:ext cx="145440" cy="145440"/>
              </a:xfrm>
              <a:custGeom>
                <a:avLst/>
                <a:gdLst/>
                <a:ahLst/>
                <a:rect l="l" t="t" r="r" b="b"/>
                <a:pathLst>
                  <a:path w="19694" h="21600">
                    <a:moveTo>
                      <a:pt x="9847" y="21600"/>
                    </a:moveTo>
                    <a:cubicBezTo>
                      <a:pt x="7306" y="21600"/>
                      <a:pt x="4765" y="20903"/>
                      <a:pt x="2859" y="18813"/>
                    </a:cubicBezTo>
                    <a:cubicBezTo>
                      <a:pt x="-953" y="13935"/>
                      <a:pt x="-953" y="6968"/>
                      <a:pt x="2859" y="2787"/>
                    </a:cubicBezTo>
                    <a:cubicBezTo>
                      <a:pt x="4765" y="697"/>
                      <a:pt x="7306" y="0"/>
                      <a:pt x="9847" y="0"/>
                    </a:cubicBezTo>
                    <a:cubicBezTo>
                      <a:pt x="12388" y="0"/>
                      <a:pt x="14929" y="697"/>
                      <a:pt x="16835" y="2787"/>
                    </a:cubicBezTo>
                    <a:cubicBezTo>
                      <a:pt x="20647" y="6968"/>
                      <a:pt x="20647" y="13935"/>
                      <a:pt x="16835" y="18813"/>
                    </a:cubicBezTo>
                    <a:cubicBezTo>
                      <a:pt x="14929" y="20903"/>
                      <a:pt x="12388" y="21600"/>
                      <a:pt x="9847" y="21600"/>
                    </a:cubicBezTo>
                    <a:close/>
                    <a:moveTo>
                      <a:pt x="9847" y="2787"/>
                    </a:moveTo>
                    <a:cubicBezTo>
                      <a:pt x="7941" y="2787"/>
                      <a:pt x="6035" y="3484"/>
                      <a:pt x="4765" y="4877"/>
                    </a:cubicBezTo>
                    <a:cubicBezTo>
                      <a:pt x="1588" y="8361"/>
                      <a:pt x="1588" y="13239"/>
                      <a:pt x="4765" y="16723"/>
                    </a:cubicBezTo>
                    <a:cubicBezTo>
                      <a:pt x="6035" y="18116"/>
                      <a:pt x="7941" y="18813"/>
                      <a:pt x="9847" y="18813"/>
                    </a:cubicBezTo>
                    <a:cubicBezTo>
                      <a:pt x="11753" y="18813"/>
                      <a:pt x="13659" y="18116"/>
                      <a:pt x="14929" y="16723"/>
                    </a:cubicBezTo>
                    <a:cubicBezTo>
                      <a:pt x="18106" y="13239"/>
                      <a:pt x="18106" y="8361"/>
                      <a:pt x="14929" y="4877"/>
                    </a:cubicBezTo>
                    <a:cubicBezTo>
                      <a:pt x="13659" y="3484"/>
                      <a:pt x="11753" y="2787"/>
                      <a:pt x="9847"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8" name="CustomShape 53"/>
              <p:cNvSpPr/>
              <p:nvPr/>
            </p:nvSpPr>
            <p:spPr>
              <a:xfrm>
                <a:off x="9360" y="1801800"/>
                <a:ext cx="121680" cy="124920"/>
              </a:xfrm>
              <a:custGeom>
                <a:avLst/>
                <a:gdLst/>
                <a:ahLst/>
                <a:rect l="l" t="t" r="r" b="b"/>
                <a:pathLst>
                  <a:path w="21600" h="21600">
                    <a:moveTo>
                      <a:pt x="1662" y="21600"/>
                    </a:moveTo>
                    <a:lnTo>
                      <a:pt x="0" y="19170"/>
                    </a:lnTo>
                    <a:lnTo>
                      <a:pt x="19108" y="0"/>
                    </a:lnTo>
                    <a:lnTo>
                      <a:pt x="21600" y="2430"/>
                    </a:lnTo>
                    <a:lnTo>
                      <a:pt x="166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89" name="CustomShape 54"/>
              <p:cNvSpPr/>
              <p:nvPr/>
            </p:nvSpPr>
            <p:spPr>
              <a:xfrm>
                <a:off x="-9360" y="3549600"/>
                <a:ext cx="145440" cy="478800"/>
              </a:xfrm>
              <a:custGeom>
                <a:avLst/>
                <a:gdLst/>
                <a:ahLst/>
                <a:rect l="l" t="t" r="r" b="b"/>
                <a:pathLst>
                  <a:path w="21600" h="21600">
                    <a:moveTo>
                      <a:pt x="21600" y="21600"/>
                    </a:moveTo>
                    <a:lnTo>
                      <a:pt x="18116" y="21600"/>
                    </a:lnTo>
                    <a:lnTo>
                      <a:pt x="18116" y="5560"/>
                    </a:lnTo>
                    <a:lnTo>
                      <a:pt x="0" y="855"/>
                    </a:lnTo>
                    <a:lnTo>
                      <a:pt x="2787" y="0"/>
                    </a:lnTo>
                    <a:lnTo>
                      <a:pt x="21600" y="4919"/>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0" name="CustomShape 55"/>
              <p:cNvSpPr/>
              <p:nvPr/>
            </p:nvSpPr>
            <p:spPr>
              <a:xfrm>
                <a:off x="128520" y="1382760"/>
                <a:ext cx="140760" cy="474120"/>
              </a:xfrm>
              <a:custGeom>
                <a:avLst/>
                <a:gdLst/>
                <a:ahLst/>
                <a:rect l="l" t="t" r="r" b="b"/>
                <a:pathLst>
                  <a:path w="21600" h="21600">
                    <a:moveTo>
                      <a:pt x="21600" y="21600"/>
                    </a:moveTo>
                    <a:lnTo>
                      <a:pt x="18720" y="21600"/>
                    </a:lnTo>
                    <a:lnTo>
                      <a:pt x="18720" y="6048"/>
                    </a:lnTo>
                    <a:lnTo>
                      <a:pt x="0" y="648"/>
                    </a:lnTo>
                    <a:lnTo>
                      <a:pt x="2160" y="0"/>
                    </a:lnTo>
                    <a:lnTo>
                      <a:pt x="21600" y="5832"/>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1" name="CustomShape 56"/>
              <p:cNvSpPr/>
              <p:nvPr/>
            </p:nvSpPr>
            <p:spPr>
              <a:xfrm>
                <a:off x="204840" y="1849320"/>
                <a:ext cx="112320" cy="105840"/>
              </a:xfrm>
              <a:custGeom>
                <a:avLst/>
                <a:gdLst/>
                <a:ahLst/>
                <a:rect l="l" t="t" r="r" b="b"/>
                <a:pathLst>
                  <a:path w="21600" h="21600">
                    <a:moveTo>
                      <a:pt x="10800" y="21600"/>
                    </a:moveTo>
                    <a:cubicBezTo>
                      <a:pt x="5400" y="21600"/>
                      <a:pt x="0" y="16904"/>
                      <a:pt x="0" y="11270"/>
                    </a:cubicBezTo>
                    <a:cubicBezTo>
                      <a:pt x="0" y="4696"/>
                      <a:pt x="5400" y="0"/>
                      <a:pt x="10800" y="0"/>
                    </a:cubicBezTo>
                    <a:cubicBezTo>
                      <a:pt x="16200" y="0"/>
                      <a:pt x="21600" y="4696"/>
                      <a:pt x="21600" y="11270"/>
                    </a:cubicBezTo>
                    <a:cubicBezTo>
                      <a:pt x="21600" y="16904"/>
                      <a:pt x="16200" y="21600"/>
                      <a:pt x="10800" y="21600"/>
                    </a:cubicBezTo>
                    <a:close/>
                    <a:moveTo>
                      <a:pt x="10800" y="3757"/>
                    </a:moveTo>
                    <a:cubicBezTo>
                      <a:pt x="7200" y="3757"/>
                      <a:pt x="3600" y="7513"/>
                      <a:pt x="3600" y="11270"/>
                    </a:cubicBezTo>
                    <a:cubicBezTo>
                      <a:pt x="3600" y="15026"/>
                      <a:pt x="7200" y="17843"/>
                      <a:pt x="10800" y="17843"/>
                    </a:cubicBezTo>
                    <a:cubicBezTo>
                      <a:pt x="14400" y="17843"/>
                      <a:pt x="18000" y="15026"/>
                      <a:pt x="18000" y="11270"/>
                    </a:cubicBezTo>
                    <a:cubicBezTo>
                      <a:pt x="18000" y="7513"/>
                      <a:pt x="14400" y="3757"/>
                      <a:pt x="10800" y="375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2" name="CustomShape 57"/>
              <p:cNvSpPr/>
              <p:nvPr/>
            </p:nvSpPr>
            <p:spPr>
              <a:xfrm>
                <a:off x="133200" y="4662360"/>
                <a:ext cx="21600" cy="2179080"/>
              </a:xfrm>
              <a:prstGeom prst="rect">
                <a:avLst/>
              </a:prstGeom>
              <a:gradFill rotWithShape="0">
                <a:gsLst>
                  <a:gs pos="0">
                    <a:srgbClr val="82ffff"/>
                  </a:gs>
                  <a:gs pos="100000">
                    <a:srgbClr val="3d97de"/>
                  </a:gs>
                </a:gsLst>
                <a:lin ang="5400000"/>
              </a:gradFill>
              <a:ln w="12600">
                <a:noFill/>
              </a:ln>
            </p:spPr>
            <p:style>
              <a:lnRef idx="0"/>
              <a:fillRef idx="0"/>
              <a:effectRef idx="0"/>
              <a:fontRef idx="minor"/>
            </p:style>
          </p:sp>
          <p:sp>
            <p:nvSpPr>
              <p:cNvPr id="193" name="CustomShape 58"/>
              <p:cNvSpPr/>
              <p:nvPr/>
            </p:nvSpPr>
            <p:spPr>
              <a:xfrm>
                <a:off x="223920" y="5041800"/>
                <a:ext cx="367560" cy="1799640"/>
              </a:xfrm>
              <a:custGeom>
                <a:avLst/>
                <a:gdLst/>
                <a:ahLst/>
                <a:rect l="l" t="t" r="r" b="b"/>
                <a:pathLst>
                  <a:path w="21600" h="21600">
                    <a:moveTo>
                      <a:pt x="1391" y="21600"/>
                    </a:moveTo>
                    <a:lnTo>
                      <a:pt x="0" y="21600"/>
                    </a:lnTo>
                    <a:lnTo>
                      <a:pt x="0" y="9744"/>
                    </a:lnTo>
                    <a:lnTo>
                      <a:pt x="20209" y="0"/>
                    </a:lnTo>
                    <a:lnTo>
                      <a:pt x="21600" y="114"/>
                    </a:lnTo>
                    <a:lnTo>
                      <a:pt x="1391" y="9858"/>
                    </a:lnTo>
                    <a:lnTo>
                      <a:pt x="1391"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4" name="CustomShape 59"/>
              <p:cNvSpPr/>
              <p:nvPr/>
            </p:nvSpPr>
            <p:spPr>
              <a:xfrm>
                <a:off x="52560" y="4481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120" y="19440"/>
                      <a:pt x="19440" y="15660"/>
                      <a:pt x="19440" y="10800"/>
                    </a:cubicBezTo>
                    <a:cubicBezTo>
                      <a:pt x="19440" y="5940"/>
                      <a:pt x="1512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5" name="CustomShape 60"/>
              <p:cNvSpPr/>
              <p:nvPr/>
            </p:nvSpPr>
            <p:spPr>
              <a:xfrm>
                <a:off x="-14400" y="5627520"/>
                <a:ext cx="83520" cy="1213920"/>
              </a:xfrm>
              <a:custGeom>
                <a:avLst/>
                <a:gdLst/>
                <a:ahLst/>
                <a:rect l="l" t="t" r="r" b="b"/>
                <a:pathLst>
                  <a:path w="21600" h="21600">
                    <a:moveTo>
                      <a:pt x="21600" y="21600"/>
                    </a:moveTo>
                    <a:lnTo>
                      <a:pt x="14400" y="21600"/>
                    </a:lnTo>
                    <a:lnTo>
                      <a:pt x="14400" y="4202"/>
                    </a:lnTo>
                    <a:lnTo>
                      <a:pt x="0" y="85"/>
                    </a:lnTo>
                    <a:lnTo>
                      <a:pt x="7200" y="0"/>
                    </a:lnTo>
                    <a:lnTo>
                      <a:pt x="21600" y="4117"/>
                    </a:lnTo>
                    <a:lnTo>
                      <a:pt x="21600"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6" name="CustomShape 61"/>
              <p:cNvSpPr/>
              <p:nvPr/>
            </p:nvSpPr>
            <p:spPr>
              <a:xfrm>
                <a:off x="527040" y="486720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7" name="CustomShape 62"/>
              <p:cNvSpPr/>
              <p:nvPr/>
            </p:nvSpPr>
            <p:spPr>
              <a:xfrm>
                <a:off x="309600" y="5423040"/>
                <a:ext cx="372600" cy="1423440"/>
              </a:xfrm>
              <a:custGeom>
                <a:avLst/>
                <a:gdLst/>
                <a:ahLst/>
                <a:rect l="l" t="t" r="r" b="b"/>
                <a:pathLst>
                  <a:path w="21600" h="21600">
                    <a:moveTo>
                      <a:pt x="1647" y="21600"/>
                    </a:moveTo>
                    <a:lnTo>
                      <a:pt x="0" y="21600"/>
                    </a:lnTo>
                    <a:lnTo>
                      <a:pt x="0" y="12388"/>
                    </a:lnTo>
                    <a:lnTo>
                      <a:pt x="275" y="12315"/>
                    </a:lnTo>
                    <a:lnTo>
                      <a:pt x="20227" y="0"/>
                    </a:lnTo>
                    <a:lnTo>
                      <a:pt x="21600" y="144"/>
                    </a:lnTo>
                    <a:lnTo>
                      <a:pt x="1647" y="12460"/>
                    </a:lnTo>
                    <a:lnTo>
                      <a:pt x="1647"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8" name="CustomShape 63"/>
              <p:cNvSpPr/>
              <p:nvPr/>
            </p:nvSpPr>
            <p:spPr>
              <a:xfrm>
                <a:off x="569880" y="5945040"/>
                <a:ext cx="150120" cy="910800"/>
              </a:xfrm>
              <a:custGeom>
                <a:avLst/>
                <a:gdLst/>
                <a:ahLst/>
                <a:rect l="l" t="t" r="r" b="b"/>
                <a:pathLst>
                  <a:path w="21600" h="21600">
                    <a:moveTo>
                      <a:pt x="3375" y="21600"/>
                    </a:moveTo>
                    <a:lnTo>
                      <a:pt x="0" y="21375"/>
                    </a:lnTo>
                    <a:lnTo>
                      <a:pt x="18225" y="14387"/>
                    </a:lnTo>
                    <a:lnTo>
                      <a:pt x="18225" y="0"/>
                    </a:lnTo>
                    <a:lnTo>
                      <a:pt x="21600" y="0"/>
                    </a:lnTo>
                    <a:lnTo>
                      <a:pt x="21600" y="14500"/>
                    </a:lnTo>
                    <a:lnTo>
                      <a:pt x="3375"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199" name="CustomShape 64"/>
              <p:cNvSpPr/>
              <p:nvPr/>
            </p:nvSpPr>
            <p:spPr>
              <a:xfrm>
                <a:off x="612720" y="524664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00" name="CustomShape 65"/>
              <p:cNvSpPr/>
              <p:nvPr/>
            </p:nvSpPr>
            <p:spPr>
              <a:xfrm>
                <a:off x="612720" y="5764320"/>
                <a:ext cx="18828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01" name="CustomShape 66"/>
              <p:cNvSpPr/>
              <p:nvPr/>
            </p:nvSpPr>
            <p:spPr>
              <a:xfrm>
                <a:off x="669960" y="6330960"/>
                <a:ext cx="415440" cy="515520"/>
              </a:xfrm>
              <a:custGeom>
                <a:avLst/>
                <a:gdLst/>
                <a:ahLst/>
                <a:rect l="l" t="t" r="r" b="b"/>
                <a:pathLst>
                  <a:path w="21600" h="21600">
                    <a:moveTo>
                      <a:pt x="1232" y="21600"/>
                    </a:moveTo>
                    <a:lnTo>
                      <a:pt x="0" y="21202"/>
                    </a:lnTo>
                    <a:lnTo>
                      <a:pt x="3696" y="13649"/>
                    </a:lnTo>
                    <a:lnTo>
                      <a:pt x="3942" y="13649"/>
                    </a:lnTo>
                    <a:lnTo>
                      <a:pt x="20861" y="0"/>
                    </a:lnTo>
                    <a:lnTo>
                      <a:pt x="21600" y="795"/>
                    </a:lnTo>
                    <a:lnTo>
                      <a:pt x="4928" y="14245"/>
                    </a:lnTo>
                    <a:lnTo>
                      <a:pt x="1232" y="21600"/>
                    </a:lnTo>
                    <a:close/>
                  </a:path>
                </a:pathLst>
              </a:custGeom>
              <a:gradFill rotWithShape="0">
                <a:gsLst>
                  <a:gs pos="0">
                    <a:srgbClr val="82ffff"/>
                  </a:gs>
                  <a:gs pos="100000">
                    <a:srgbClr val="3d97de"/>
                  </a:gs>
                </a:gsLst>
                <a:lin ang="5400000"/>
              </a:gradFill>
              <a:ln w="12600">
                <a:noFill/>
              </a:ln>
            </p:spPr>
            <p:style>
              <a:lnRef idx="0"/>
              <a:fillRef idx="0"/>
              <a:effectRef idx="0"/>
              <a:fontRef idx="minor"/>
            </p:style>
          </p:sp>
          <p:sp>
            <p:nvSpPr>
              <p:cNvPr id="202" name="CustomShape 67"/>
              <p:cNvSpPr/>
              <p:nvPr/>
            </p:nvSpPr>
            <p:spPr>
              <a:xfrm>
                <a:off x="1049400" y="6221520"/>
                <a:ext cx="147960" cy="145440"/>
              </a:xfrm>
              <a:custGeom>
                <a:avLst/>
                <a:gdLst/>
                <a:ahLst/>
                <a:rect l="l" t="t" r="r" b="b"/>
                <a:pathLst>
                  <a:path w="20618" h="21600">
                    <a:moveTo>
                      <a:pt x="10473" y="21600"/>
                    </a:moveTo>
                    <a:cubicBezTo>
                      <a:pt x="7855" y="21600"/>
                      <a:pt x="5236" y="20206"/>
                      <a:pt x="3273" y="18116"/>
                    </a:cubicBezTo>
                    <a:cubicBezTo>
                      <a:pt x="1309" y="16723"/>
                      <a:pt x="0" y="13935"/>
                      <a:pt x="0" y="10452"/>
                    </a:cubicBezTo>
                    <a:cubicBezTo>
                      <a:pt x="0" y="7665"/>
                      <a:pt x="1309" y="4877"/>
                      <a:pt x="3273" y="2787"/>
                    </a:cubicBezTo>
                    <a:cubicBezTo>
                      <a:pt x="5236" y="697"/>
                      <a:pt x="7855" y="0"/>
                      <a:pt x="10473" y="0"/>
                    </a:cubicBezTo>
                    <a:cubicBezTo>
                      <a:pt x="13091" y="0"/>
                      <a:pt x="15709" y="697"/>
                      <a:pt x="17673" y="2787"/>
                    </a:cubicBezTo>
                    <a:cubicBezTo>
                      <a:pt x="21600" y="6968"/>
                      <a:pt x="21600" y="13935"/>
                      <a:pt x="17673" y="18116"/>
                    </a:cubicBezTo>
                    <a:cubicBezTo>
                      <a:pt x="15709" y="20206"/>
                      <a:pt x="13091" y="21600"/>
                      <a:pt x="10473" y="21600"/>
                    </a:cubicBezTo>
                    <a:close/>
                    <a:moveTo>
                      <a:pt x="10473" y="2787"/>
                    </a:moveTo>
                    <a:cubicBezTo>
                      <a:pt x="8509" y="2787"/>
                      <a:pt x="6545" y="3484"/>
                      <a:pt x="5236" y="4877"/>
                    </a:cubicBezTo>
                    <a:cubicBezTo>
                      <a:pt x="3927" y="6271"/>
                      <a:pt x="2618" y="8361"/>
                      <a:pt x="2618" y="10452"/>
                    </a:cubicBezTo>
                    <a:cubicBezTo>
                      <a:pt x="2618" y="13239"/>
                      <a:pt x="3927" y="14632"/>
                      <a:pt x="5236" y="16723"/>
                    </a:cubicBezTo>
                    <a:cubicBezTo>
                      <a:pt x="6545" y="18116"/>
                      <a:pt x="8509" y="18813"/>
                      <a:pt x="10473" y="18813"/>
                    </a:cubicBezTo>
                    <a:cubicBezTo>
                      <a:pt x="12436" y="18813"/>
                      <a:pt x="14400" y="18116"/>
                      <a:pt x="15709" y="16723"/>
                    </a:cubicBezTo>
                    <a:cubicBezTo>
                      <a:pt x="18982" y="13239"/>
                      <a:pt x="18982" y="8361"/>
                      <a:pt x="15709" y="4877"/>
                    </a:cubicBezTo>
                    <a:cubicBezTo>
                      <a:pt x="14400" y="3484"/>
                      <a:pt x="12436" y="2787"/>
                      <a:pt x="10473" y="2787"/>
                    </a:cubicBezTo>
                    <a:close/>
                  </a:path>
                </a:pathLst>
              </a:custGeom>
              <a:gradFill rotWithShape="0">
                <a:gsLst>
                  <a:gs pos="0">
                    <a:srgbClr val="82ffff"/>
                  </a:gs>
                  <a:gs pos="100000">
                    <a:srgbClr val="3d97de"/>
                  </a:gs>
                </a:gsLst>
                <a:lin ang="5400000"/>
              </a:gradFill>
              <a:ln w="12600">
                <a:noFill/>
              </a:ln>
            </p:spPr>
            <p:style>
              <a:lnRef idx="0"/>
              <a:fillRef idx="0"/>
              <a:effectRef idx="0"/>
              <a:fontRef idx="minor"/>
            </p:style>
          </p:sp>
        </p:grpSp>
        <p:grpSp>
          <p:nvGrpSpPr>
            <p:cNvPr id="203" name="Group 68"/>
            <p:cNvGrpSpPr/>
            <p:nvPr/>
          </p:nvGrpSpPr>
          <p:grpSpPr>
            <a:xfrm>
              <a:off x="11372040" y="0"/>
              <a:ext cx="665280" cy="6846480"/>
              <a:chOff x="11372040" y="0"/>
              <a:chExt cx="665280" cy="6846480"/>
            </a:xfrm>
          </p:grpSpPr>
          <p:sp>
            <p:nvSpPr>
              <p:cNvPr id="204" name="CustomShape 69"/>
              <p:cNvSpPr/>
              <p:nvPr/>
            </p:nvSpPr>
            <p:spPr>
              <a:xfrm>
                <a:off x="11484000" y="0"/>
                <a:ext cx="415440" cy="510480"/>
              </a:xfrm>
              <a:custGeom>
                <a:avLst/>
                <a:gdLst/>
                <a:ahLst/>
                <a:rect l="l" t="t" r="r" b="b"/>
                <a:pathLst>
                  <a:path w="21600" h="21600">
                    <a:moveTo>
                      <a:pt x="986" y="21600"/>
                    </a:moveTo>
                    <a:lnTo>
                      <a:pt x="0" y="20998"/>
                    </a:lnTo>
                    <a:lnTo>
                      <a:pt x="16672" y="7222"/>
                    </a:lnTo>
                    <a:lnTo>
                      <a:pt x="20368" y="0"/>
                    </a:lnTo>
                    <a:lnTo>
                      <a:pt x="21600" y="401"/>
                    </a:lnTo>
                    <a:lnTo>
                      <a:pt x="17904" y="7824"/>
                    </a:lnTo>
                    <a:lnTo>
                      <a:pt x="986"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05" name="CustomShape 70"/>
              <p:cNvSpPr/>
              <p:nvPr/>
            </p:nvSpPr>
            <p:spPr>
              <a:xfrm>
                <a:off x="11372040" y="474840"/>
                <a:ext cx="147960" cy="150120"/>
              </a:xfrm>
              <a:custGeom>
                <a:avLst/>
                <a:gdLst/>
                <a:ahLst/>
                <a:rect l="l" t="t" r="r" b="b"/>
                <a:pathLst>
                  <a:path w="20618" h="21600">
                    <a:moveTo>
                      <a:pt x="10145" y="21600"/>
                    </a:moveTo>
                    <a:cubicBezTo>
                      <a:pt x="7527" y="21600"/>
                      <a:pt x="4909" y="20250"/>
                      <a:pt x="2945" y="18225"/>
                    </a:cubicBezTo>
                    <a:cubicBezTo>
                      <a:pt x="-982" y="14175"/>
                      <a:pt x="-982" y="7425"/>
                      <a:pt x="2945" y="3375"/>
                    </a:cubicBezTo>
                    <a:cubicBezTo>
                      <a:pt x="4909" y="1350"/>
                      <a:pt x="7527" y="0"/>
                      <a:pt x="10145" y="0"/>
                    </a:cubicBezTo>
                    <a:cubicBezTo>
                      <a:pt x="12763" y="0"/>
                      <a:pt x="15382" y="1350"/>
                      <a:pt x="17345" y="3375"/>
                    </a:cubicBezTo>
                    <a:cubicBezTo>
                      <a:pt x="19309" y="5400"/>
                      <a:pt x="20618" y="8100"/>
                      <a:pt x="20618" y="10800"/>
                    </a:cubicBezTo>
                    <a:cubicBezTo>
                      <a:pt x="20618" y="13500"/>
                      <a:pt x="19309" y="16200"/>
                      <a:pt x="17345" y="18225"/>
                    </a:cubicBezTo>
                    <a:cubicBezTo>
                      <a:pt x="15382" y="20250"/>
                      <a:pt x="12763" y="21600"/>
                      <a:pt x="10145" y="21600"/>
                    </a:cubicBezTo>
                    <a:close/>
                    <a:moveTo>
                      <a:pt x="10145" y="2700"/>
                    </a:moveTo>
                    <a:cubicBezTo>
                      <a:pt x="8182" y="2700"/>
                      <a:pt x="6218" y="4050"/>
                      <a:pt x="4909" y="5400"/>
                    </a:cubicBezTo>
                    <a:cubicBezTo>
                      <a:pt x="1636" y="8100"/>
                      <a:pt x="1636" y="13500"/>
                      <a:pt x="4909" y="16200"/>
                    </a:cubicBezTo>
                    <a:cubicBezTo>
                      <a:pt x="6218" y="18225"/>
                      <a:pt x="8182" y="18900"/>
                      <a:pt x="10145" y="18900"/>
                    </a:cubicBezTo>
                    <a:cubicBezTo>
                      <a:pt x="12109" y="18900"/>
                      <a:pt x="14073" y="18225"/>
                      <a:pt x="16036" y="16200"/>
                    </a:cubicBezTo>
                    <a:cubicBezTo>
                      <a:pt x="18654" y="13500"/>
                      <a:pt x="18654" y="8100"/>
                      <a:pt x="16036" y="5400"/>
                    </a:cubicBezTo>
                    <a:cubicBezTo>
                      <a:pt x="14073" y="4050"/>
                      <a:pt x="12109" y="2700"/>
                      <a:pt x="10145" y="270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06" name="CustomShape 71"/>
              <p:cNvSpPr/>
              <p:nvPr/>
            </p:nvSpPr>
            <p:spPr>
              <a:xfrm>
                <a:off x="11631600" y="1539720"/>
                <a:ext cx="186840" cy="18828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07" name="CustomShape 72"/>
              <p:cNvSpPr/>
              <p:nvPr/>
            </p:nvSpPr>
            <p:spPr>
              <a:xfrm>
                <a:off x="11531520" y="5694480"/>
                <a:ext cx="296280" cy="1152000"/>
              </a:xfrm>
              <a:custGeom>
                <a:avLst/>
                <a:gdLst/>
                <a:ahLst/>
                <a:rect l="l" t="t" r="r" b="b"/>
                <a:pathLst>
                  <a:path w="21600" h="21600">
                    <a:moveTo>
                      <a:pt x="1723" y="21600"/>
                    </a:moveTo>
                    <a:lnTo>
                      <a:pt x="0" y="21600"/>
                    </a:lnTo>
                    <a:lnTo>
                      <a:pt x="0" y="12092"/>
                    </a:lnTo>
                    <a:lnTo>
                      <a:pt x="20221" y="0"/>
                    </a:lnTo>
                    <a:lnTo>
                      <a:pt x="21600" y="178"/>
                    </a:lnTo>
                    <a:lnTo>
                      <a:pt x="1723" y="12182"/>
                    </a:lnTo>
                    <a:lnTo>
                      <a:pt x="1723"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08" name="CustomShape 73"/>
              <p:cNvSpPr/>
              <p:nvPr/>
            </p:nvSpPr>
            <p:spPr>
              <a:xfrm>
                <a:off x="11773080" y="5551560"/>
                <a:ext cx="155160" cy="153360"/>
              </a:xfrm>
              <a:custGeom>
                <a:avLst/>
                <a:gdLst/>
                <a:ahLst/>
                <a:rect l="l" t="t" r="r" b="b"/>
                <a:pathLst>
                  <a:path w="21600" h="21600">
                    <a:moveTo>
                      <a:pt x="11127" y="21600"/>
                    </a:moveTo>
                    <a:cubicBezTo>
                      <a:pt x="5236" y="21600"/>
                      <a:pt x="0" y="16364"/>
                      <a:pt x="0" y="10473"/>
                    </a:cubicBezTo>
                    <a:cubicBezTo>
                      <a:pt x="0" y="4582"/>
                      <a:pt x="5236" y="0"/>
                      <a:pt x="11127" y="0"/>
                    </a:cubicBezTo>
                    <a:cubicBezTo>
                      <a:pt x="17018" y="0"/>
                      <a:pt x="21600" y="4582"/>
                      <a:pt x="21600" y="10473"/>
                    </a:cubicBezTo>
                    <a:cubicBezTo>
                      <a:pt x="21600" y="16364"/>
                      <a:pt x="17018" y="21600"/>
                      <a:pt x="11127" y="21600"/>
                    </a:cubicBezTo>
                    <a:close/>
                    <a:moveTo>
                      <a:pt x="11127" y="2618"/>
                    </a:moveTo>
                    <a:cubicBezTo>
                      <a:pt x="6545" y="2618"/>
                      <a:pt x="2618" y="5891"/>
                      <a:pt x="2618" y="10473"/>
                    </a:cubicBezTo>
                    <a:cubicBezTo>
                      <a:pt x="2618" y="15055"/>
                      <a:pt x="6545" y="18982"/>
                      <a:pt x="11127" y="18982"/>
                    </a:cubicBezTo>
                    <a:cubicBezTo>
                      <a:pt x="15055" y="18982"/>
                      <a:pt x="18982" y="15055"/>
                      <a:pt x="18982" y="10473"/>
                    </a:cubicBezTo>
                    <a:cubicBezTo>
                      <a:pt x="18982" y="5891"/>
                      <a:pt x="15055" y="2618"/>
                      <a:pt x="11127" y="2618"/>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09" name="CustomShape 74"/>
              <p:cNvSpPr/>
              <p:nvPr/>
            </p:nvSpPr>
            <p:spPr>
              <a:xfrm>
                <a:off x="11711160" y="4680"/>
                <a:ext cx="302760" cy="1542600"/>
              </a:xfrm>
              <a:custGeom>
                <a:avLst/>
                <a:gdLst/>
                <a:ahLst/>
                <a:rect l="l" t="t" r="r" b="b"/>
                <a:pathLst>
                  <a:path w="21600" h="21600">
                    <a:moveTo>
                      <a:pt x="1687" y="21600"/>
                    </a:moveTo>
                    <a:lnTo>
                      <a:pt x="0" y="21600"/>
                    </a:lnTo>
                    <a:lnTo>
                      <a:pt x="0" y="17538"/>
                    </a:lnTo>
                    <a:lnTo>
                      <a:pt x="19575" y="13630"/>
                    </a:lnTo>
                    <a:lnTo>
                      <a:pt x="19575" y="0"/>
                    </a:lnTo>
                    <a:lnTo>
                      <a:pt x="21600" y="0"/>
                    </a:lnTo>
                    <a:lnTo>
                      <a:pt x="21600" y="13764"/>
                    </a:lnTo>
                    <a:lnTo>
                      <a:pt x="1687" y="17671"/>
                    </a:lnTo>
                    <a:lnTo>
                      <a:pt x="1687"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10" name="CustomShape 75"/>
              <p:cNvSpPr/>
              <p:nvPr/>
            </p:nvSpPr>
            <p:spPr>
              <a:xfrm>
                <a:off x="11636280" y="4867200"/>
                <a:ext cx="18684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5940" y="2160"/>
                      <a:pt x="2160" y="5940"/>
                      <a:pt x="2160" y="10800"/>
                    </a:cubicBezTo>
                    <a:cubicBezTo>
                      <a:pt x="2160" y="15660"/>
                      <a:pt x="594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11" name="CustomShape 76"/>
              <p:cNvSpPr/>
              <p:nvPr/>
            </p:nvSpPr>
            <p:spPr>
              <a:xfrm>
                <a:off x="11441160" y="5046840"/>
                <a:ext cx="305640" cy="1799640"/>
              </a:xfrm>
              <a:custGeom>
                <a:avLst/>
                <a:gdLst/>
                <a:ahLst/>
                <a:rect l="l" t="t" r="r" b="b"/>
                <a:pathLst>
                  <a:path w="21600" h="21600">
                    <a:moveTo>
                      <a:pt x="2004" y="21600"/>
                    </a:moveTo>
                    <a:lnTo>
                      <a:pt x="0" y="21600"/>
                    </a:lnTo>
                    <a:lnTo>
                      <a:pt x="0" y="6737"/>
                    </a:lnTo>
                    <a:lnTo>
                      <a:pt x="19596" y="3368"/>
                    </a:lnTo>
                    <a:lnTo>
                      <a:pt x="19596" y="0"/>
                    </a:lnTo>
                    <a:lnTo>
                      <a:pt x="21600" y="0"/>
                    </a:lnTo>
                    <a:lnTo>
                      <a:pt x="21600" y="3483"/>
                    </a:lnTo>
                    <a:lnTo>
                      <a:pt x="2004" y="6851"/>
                    </a:lnTo>
                    <a:lnTo>
                      <a:pt x="2004" y="21600"/>
                    </a:ln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12" name="CustomShape 77"/>
              <p:cNvSpPr/>
              <p:nvPr/>
            </p:nvSpPr>
            <p:spPr>
              <a:xfrm>
                <a:off x="11849040" y="6416640"/>
                <a:ext cx="188280" cy="186840"/>
              </a:xfrm>
              <a:custGeom>
                <a:avLst/>
                <a:gdLst/>
                <a:ahLst/>
                <a:rect l="l" t="t" r="r" b="b"/>
                <a:pathLst>
                  <a:path w="21600" h="21600">
                    <a:moveTo>
                      <a:pt x="10800" y="21600"/>
                    </a:moveTo>
                    <a:cubicBezTo>
                      <a:pt x="4860" y="21600"/>
                      <a:pt x="0" y="16740"/>
                      <a:pt x="0" y="10800"/>
                    </a:cubicBezTo>
                    <a:cubicBezTo>
                      <a:pt x="0" y="4860"/>
                      <a:pt x="4860" y="0"/>
                      <a:pt x="10800" y="0"/>
                    </a:cubicBezTo>
                    <a:cubicBezTo>
                      <a:pt x="16740" y="0"/>
                      <a:pt x="21600" y="4860"/>
                      <a:pt x="21600" y="10800"/>
                    </a:cubicBezTo>
                    <a:cubicBezTo>
                      <a:pt x="21600" y="16740"/>
                      <a:pt x="16740" y="21600"/>
                      <a:pt x="10800" y="21600"/>
                    </a:cubicBezTo>
                    <a:close/>
                    <a:moveTo>
                      <a:pt x="10800" y="2160"/>
                    </a:moveTo>
                    <a:cubicBezTo>
                      <a:pt x="6480" y="2160"/>
                      <a:pt x="2160" y="5940"/>
                      <a:pt x="2160" y="10800"/>
                    </a:cubicBezTo>
                    <a:cubicBezTo>
                      <a:pt x="2160" y="15660"/>
                      <a:pt x="6480" y="19440"/>
                      <a:pt x="10800" y="19440"/>
                    </a:cubicBezTo>
                    <a:cubicBezTo>
                      <a:pt x="15660" y="19440"/>
                      <a:pt x="19440" y="15660"/>
                      <a:pt x="19440" y="10800"/>
                    </a:cubicBezTo>
                    <a:cubicBezTo>
                      <a:pt x="19440" y="5940"/>
                      <a:pt x="15660" y="2160"/>
                      <a:pt x="10800" y="2160"/>
                    </a:cubicBezTo>
                    <a:close/>
                  </a:path>
                </a:pathLst>
              </a:cu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sp>
            <p:nvSpPr>
              <p:cNvPr id="213" name="CustomShape 78"/>
              <p:cNvSpPr/>
              <p:nvPr/>
            </p:nvSpPr>
            <p:spPr>
              <a:xfrm>
                <a:off x="11939760" y="6595920"/>
                <a:ext cx="21600" cy="250200"/>
              </a:xfrm>
              <a:prstGeom prst="rect">
                <a:avLst/>
              </a:prstGeom>
              <a:gradFill rotWithShape="0">
                <a:gsLst>
                  <a:gs pos="0">
                    <a:srgbClr val="82ffff">
                      <a:alpha val="80000"/>
                    </a:srgbClr>
                  </a:gs>
                  <a:gs pos="100000">
                    <a:srgbClr val="3d97de">
                      <a:alpha val="60000"/>
                    </a:srgbClr>
                  </a:gs>
                </a:gsLst>
                <a:lin ang="5400000"/>
              </a:gradFill>
              <a:ln w="12600">
                <a:noFill/>
              </a:ln>
            </p:spPr>
            <p:style>
              <a:lnRef idx="0"/>
              <a:fillRef idx="0"/>
              <a:effectRef idx="0"/>
              <a:fontRef idx="minor"/>
            </p:style>
          </p:sp>
        </p:grpSp>
      </p:grpSp>
      <p:sp>
        <p:nvSpPr>
          <p:cNvPr id="214" name="PlaceHolder 79"/>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215" name="PlaceHolder 8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tif"/><Relationship Id="rId3" Type="http://schemas.openxmlformats.org/officeDocument/2006/relationships/image" Target="../media/image23.tif"/><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tif"/><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github.com/MarcosCordeiro/workshop-docker"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tif"/><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tif"/><Relationship Id="rId7" Type="http://schemas.openxmlformats.org/officeDocument/2006/relationships/image" Target="../media/image46.tif"/><Relationship Id="rId8" Type="http://schemas.openxmlformats.org/officeDocument/2006/relationships/image" Target="../media/image47.tif"/><Relationship Id="rId9" Type="http://schemas.openxmlformats.org/officeDocument/2006/relationships/image" Target="../media/image48.tif"/><Relationship Id="rId10"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tif"/><Relationship Id="rId5"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labs.play-with-docker.com/"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gif"/><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tif"/><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image" Target="../media/image12.tif"/><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image" Target="../media/image14.tif"/><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Imagem 4" descr=""/>
          <p:cNvPicPr/>
          <p:nvPr/>
        </p:nvPicPr>
        <p:blipFill>
          <a:blip r:embed="rId1"/>
          <a:stretch/>
        </p:blipFill>
        <p:spPr>
          <a:xfrm>
            <a:off x="3346200" y="723600"/>
            <a:ext cx="5497560" cy="4617720"/>
          </a:xfrm>
          <a:prstGeom prst="rect">
            <a:avLst/>
          </a:prstGeom>
          <a:ln w="126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FeJ_VY4-POSKyZNoZ2tpGrnTzqrqzN7Y9aBZTaXoQ8Q=.png" descr=""/>
          <p:cNvPicPr/>
          <p:nvPr/>
        </p:nvPicPr>
        <p:blipFill>
          <a:blip r:embed="rId1"/>
          <a:srcRect l="0" t="0" r="2325" b="0"/>
          <a:stretch/>
        </p:blipFill>
        <p:spPr>
          <a:xfrm>
            <a:off x="6419520" y="1586520"/>
            <a:ext cx="5337720" cy="3552480"/>
          </a:xfrm>
          <a:prstGeom prst="rect">
            <a:avLst/>
          </a:prstGeom>
          <a:ln w="12600">
            <a:noFill/>
          </a:ln>
        </p:spPr>
      </p:pic>
      <p:pic>
        <p:nvPicPr>
          <p:cNvPr id="285" name="vz5N7-Rnqk3bNwLuNpRffrnTzqrqzN7Y9aBZTaXoQ8Q=.png" descr=""/>
          <p:cNvPicPr/>
          <p:nvPr/>
        </p:nvPicPr>
        <p:blipFill>
          <a:blip r:embed="rId2"/>
          <a:stretch/>
        </p:blipFill>
        <p:spPr>
          <a:xfrm>
            <a:off x="291960" y="1592640"/>
            <a:ext cx="5464800" cy="3539520"/>
          </a:xfrm>
          <a:prstGeom prst="rect">
            <a:avLst/>
          </a:prstGeom>
          <a:ln w="12600">
            <a:noFill/>
          </a:ln>
        </p:spPr>
      </p:pic>
      <p:sp>
        <p:nvSpPr>
          <p:cNvPr id="286" name="CustomShape 1"/>
          <p:cNvSpPr/>
          <p:nvPr/>
        </p:nvSpPr>
        <p:spPr>
          <a:xfrm>
            <a:off x="438120" y="6122880"/>
            <a:ext cx="11456640" cy="69948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0" lang="en-US" sz="4000" spc="-1" strike="noStrike">
                <a:solidFill>
                  <a:srgbClr val="ffffff"/>
                </a:solidFill>
                <a:latin typeface="Tw Cen MT"/>
                <a:ea typeface="Tw Cen MT"/>
              </a:rPr>
              <a:t>https://docs.Docker.com/docker-for-windows/</a:t>
            </a:r>
            <a:endParaRPr b="0" lang="pt-BR" sz="4000" spc="-1" strike="noStrike">
              <a:latin typeface="Arial"/>
            </a:endParaRPr>
          </a:p>
        </p:txBody>
      </p:sp>
      <p:sp>
        <p:nvSpPr>
          <p:cNvPr id="287"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for windows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arm</a:t>
            </a:r>
            <a:endParaRPr b="0" lang="pt-BR" sz="3600" spc="-1" strike="noStrike">
              <a:latin typeface="Arial"/>
            </a:endParaRPr>
          </a:p>
        </p:txBody>
      </p:sp>
      <p:pic>
        <p:nvPicPr>
          <p:cNvPr id="289" name="Imagem 4" descr=""/>
          <p:cNvPicPr/>
          <p:nvPr/>
        </p:nvPicPr>
        <p:blipFill>
          <a:blip r:embed="rId1"/>
          <a:stretch/>
        </p:blipFill>
        <p:spPr>
          <a:xfrm>
            <a:off x="6095880" y="1774080"/>
            <a:ext cx="4678920" cy="3955320"/>
          </a:xfrm>
          <a:prstGeom prst="rect">
            <a:avLst/>
          </a:prstGeom>
          <a:ln w="12600">
            <a:noFill/>
          </a:ln>
        </p:spPr>
      </p:pic>
      <p:pic>
        <p:nvPicPr>
          <p:cNvPr id="290" name="Picture 1" descr=""/>
          <p:cNvPicPr/>
          <p:nvPr/>
        </p:nvPicPr>
        <p:blipFill>
          <a:blip r:embed="rId2"/>
          <a:stretch/>
        </p:blipFill>
        <p:spPr>
          <a:xfrm>
            <a:off x="734760" y="1227240"/>
            <a:ext cx="2882880" cy="2882880"/>
          </a:xfrm>
          <a:prstGeom prst="rect">
            <a:avLst/>
          </a:prstGeom>
          <a:ln>
            <a:noFill/>
          </a:ln>
        </p:spPr>
      </p:pic>
      <p:pic>
        <p:nvPicPr>
          <p:cNvPr id="291" name="Picture 2" descr=""/>
          <p:cNvPicPr/>
          <p:nvPr/>
        </p:nvPicPr>
        <p:blipFill>
          <a:blip r:embed="rId3"/>
          <a:stretch/>
        </p:blipFill>
        <p:spPr>
          <a:xfrm>
            <a:off x="3099960" y="3602520"/>
            <a:ext cx="1973160" cy="24264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988920" y="1708920"/>
            <a:ext cx="6315480" cy="4632480"/>
          </a:xfrm>
          <a:prstGeom prst="rect">
            <a:avLst/>
          </a:prstGeom>
          <a:noFill/>
          <a:ln w="12600">
            <a:noFill/>
          </a:ln>
        </p:spPr>
        <p:style>
          <a:lnRef idx="0"/>
          <a:fillRef idx="0"/>
          <a:effectRef idx="0"/>
          <a:fontRef idx="minor"/>
        </p:style>
        <p:txBody>
          <a:bodyPr lIns="45720" rIns="45720" tIns="45000" bIns="45000">
            <a:noAutofit/>
          </a:bodyPr>
          <a:p>
            <a:pPr>
              <a:lnSpc>
                <a:spcPct val="90000"/>
              </a:lnSpc>
              <a:spcBef>
                <a:spcPts val="1001"/>
              </a:spcBef>
            </a:pPr>
            <a:r>
              <a:rPr b="0" i="1" lang="en-US" sz="3000" spc="-1" strike="noStrike" cap="all">
                <a:solidFill>
                  <a:srgbClr val="000000"/>
                </a:solidFill>
                <a:latin typeface="Tw Cen MT"/>
                <a:ea typeface="Tw Cen MT"/>
              </a:rPr>
              <a:t>GPU Processing</a:t>
            </a:r>
            <a:endParaRPr b="0" lang="pt-BR" sz="3000" spc="-1" strike="noStrike">
              <a:latin typeface="Arial"/>
            </a:endParaRPr>
          </a:p>
        </p:txBody>
      </p:sp>
      <p:sp>
        <p:nvSpPr>
          <p:cNvPr id="293"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Nvidia docker</a:t>
            </a:r>
            <a:endParaRPr b="0" lang="pt-BR" sz="3600" spc="-1" strike="noStrike">
              <a:latin typeface="Arial"/>
            </a:endParaRPr>
          </a:p>
        </p:txBody>
      </p:sp>
      <p:pic>
        <p:nvPicPr>
          <p:cNvPr id="294" name="Picture 1" descr=""/>
          <p:cNvPicPr/>
          <p:nvPr/>
        </p:nvPicPr>
        <p:blipFill>
          <a:blip r:embed="rId1"/>
          <a:stretch/>
        </p:blipFill>
        <p:spPr>
          <a:xfrm>
            <a:off x="2647440" y="1944000"/>
            <a:ext cx="9015120" cy="49132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containers.png" descr=""/>
          <p:cNvPicPr/>
          <p:nvPr/>
        </p:nvPicPr>
        <p:blipFill>
          <a:blip r:embed="rId1"/>
          <a:stretch/>
        </p:blipFill>
        <p:spPr>
          <a:xfrm>
            <a:off x="969480" y="2136960"/>
            <a:ext cx="1693080" cy="1605600"/>
          </a:xfrm>
          <a:prstGeom prst="rect">
            <a:avLst/>
          </a:prstGeom>
          <a:ln w="12600">
            <a:noFill/>
          </a:ln>
        </p:spPr>
      </p:pic>
      <p:sp>
        <p:nvSpPr>
          <p:cNvPr id="296" name="CustomShape 1"/>
          <p:cNvSpPr/>
          <p:nvPr/>
        </p:nvSpPr>
        <p:spPr>
          <a:xfrm>
            <a:off x="1080000" y="3847680"/>
            <a:ext cx="1744920" cy="686880"/>
          </a:xfrm>
          <a:prstGeom prst="rect">
            <a:avLst/>
          </a:prstGeom>
          <a:noFill/>
          <a:ln w="12600">
            <a:noFill/>
          </a:ln>
        </p:spPr>
        <p:style>
          <a:lnRef idx="0"/>
          <a:fillRef idx="0"/>
          <a:effectRef idx="0"/>
          <a:fontRef idx="minor"/>
        </p:style>
        <p:txBody>
          <a:bodyPr lIns="45720" rIns="45720" tIns="45000" bIns="45000">
            <a:noAutofit/>
          </a:bodyPr>
          <a:p>
            <a:pPr>
              <a:lnSpc>
                <a:spcPct val="120000"/>
              </a:lnSpc>
              <a:spcBef>
                <a:spcPts val="1001"/>
              </a:spcBef>
            </a:pPr>
            <a:r>
              <a:rPr b="1" lang="en-US" sz="2900" spc="-1" strike="noStrike">
                <a:solidFill>
                  <a:srgbClr val="ffffff"/>
                </a:solidFill>
                <a:latin typeface="Tw Cen MT"/>
                <a:ea typeface="Tw Cen MT"/>
              </a:rPr>
              <a:t>LXC / LXD</a:t>
            </a:r>
            <a:endParaRPr b="0" lang="pt-BR" sz="2900" spc="-1" strike="noStrike">
              <a:latin typeface="Arial"/>
            </a:endParaRPr>
          </a:p>
        </p:txBody>
      </p:sp>
      <p:pic>
        <p:nvPicPr>
          <p:cNvPr id="297" name="rkt_decal_Artboard_1_large.png" descr=""/>
          <p:cNvPicPr/>
          <p:nvPr/>
        </p:nvPicPr>
        <p:blipFill>
          <a:blip r:embed="rId2"/>
          <a:stretch/>
        </p:blipFill>
        <p:spPr>
          <a:xfrm>
            <a:off x="4680000" y="2520000"/>
            <a:ext cx="2324880" cy="2550240"/>
          </a:xfrm>
          <a:prstGeom prst="rect">
            <a:avLst/>
          </a:prstGeom>
          <a:ln w="12600">
            <a:noFill/>
          </a:ln>
        </p:spPr>
      </p:pic>
      <p:pic>
        <p:nvPicPr>
          <p:cNvPr id="298" name="OpenVZ.png" descr=""/>
          <p:cNvPicPr/>
          <p:nvPr/>
        </p:nvPicPr>
        <p:blipFill>
          <a:blip r:embed="rId3"/>
          <a:stretch/>
        </p:blipFill>
        <p:spPr>
          <a:xfrm>
            <a:off x="3168000" y="1656000"/>
            <a:ext cx="1695960" cy="1978560"/>
          </a:xfrm>
          <a:prstGeom prst="rect">
            <a:avLst/>
          </a:prstGeom>
          <a:ln w="12600">
            <a:noFill/>
          </a:ln>
        </p:spPr>
      </p:pic>
      <p:sp>
        <p:nvSpPr>
          <p:cNvPr id="299"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Other ENGINES containers</a:t>
            </a:r>
            <a:endParaRPr b="0" lang="pt-BR" sz="3600" spc="-1" strike="noStrike">
              <a:latin typeface="Arial"/>
            </a:endParaRPr>
          </a:p>
        </p:txBody>
      </p:sp>
      <p:pic>
        <p:nvPicPr>
          <p:cNvPr id="300" name="Picture 1" descr=""/>
          <p:cNvPicPr/>
          <p:nvPr/>
        </p:nvPicPr>
        <p:blipFill>
          <a:blip r:embed="rId4"/>
          <a:stretch/>
        </p:blipFill>
        <p:spPr>
          <a:xfrm>
            <a:off x="7344000" y="3946320"/>
            <a:ext cx="3131280" cy="948240"/>
          </a:xfrm>
          <a:prstGeom prst="rect">
            <a:avLst/>
          </a:prstGeom>
          <a:ln>
            <a:noFill/>
          </a:ln>
        </p:spPr>
      </p:pic>
      <p:pic>
        <p:nvPicPr>
          <p:cNvPr id="301" name="" descr=""/>
          <p:cNvPicPr/>
          <p:nvPr/>
        </p:nvPicPr>
        <p:blipFill>
          <a:blip r:embed="rId5"/>
          <a:stretch/>
        </p:blipFill>
        <p:spPr>
          <a:xfrm>
            <a:off x="7061040" y="1512000"/>
            <a:ext cx="4745520" cy="1056960"/>
          </a:xfrm>
          <a:prstGeom prst="rect">
            <a:avLst/>
          </a:prstGeom>
          <a:ln>
            <a:noFill/>
          </a:ln>
        </p:spPr>
      </p:pic>
      <p:pic>
        <p:nvPicPr>
          <p:cNvPr id="302" name="" descr=""/>
          <p:cNvPicPr/>
          <p:nvPr/>
        </p:nvPicPr>
        <p:blipFill>
          <a:blip r:embed="rId6"/>
          <a:stretch/>
        </p:blipFill>
        <p:spPr>
          <a:xfrm>
            <a:off x="6768000" y="2448000"/>
            <a:ext cx="5025600" cy="14299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1141560" y="2249640"/>
            <a:ext cx="9903960" cy="35395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Container template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Dockerfile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Build Dockerfile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 docker build –t &lt;name&gt; .</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Docker Registry</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Docker Hub</a:t>
            </a:r>
            <a:endParaRPr b="0" lang="pt-BR" sz="2400" spc="-1" strike="noStrike">
              <a:latin typeface="Arial"/>
            </a:endParaRPr>
          </a:p>
        </p:txBody>
      </p:sp>
      <p:pic>
        <p:nvPicPr>
          <p:cNvPr id="304" name="Imagem 4" descr=""/>
          <p:cNvPicPr/>
          <p:nvPr/>
        </p:nvPicPr>
        <p:blipFill>
          <a:blip r:embed="rId1"/>
          <a:stretch/>
        </p:blipFill>
        <p:spPr>
          <a:xfrm>
            <a:off x="7792920" y="2898000"/>
            <a:ext cx="3807720" cy="3731760"/>
          </a:xfrm>
          <a:prstGeom prst="rect">
            <a:avLst/>
          </a:prstGeom>
          <a:ln w="12600">
            <a:noFill/>
          </a:ln>
        </p:spPr>
      </p:pic>
      <p:sp>
        <p:nvSpPr>
          <p:cNvPr id="305"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image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2423520" y="1873440"/>
            <a:ext cx="7336080" cy="3759120"/>
          </a:xfrm>
          <a:prstGeom prst="rect">
            <a:avLst/>
          </a:prstGeom>
          <a:solidFill>
            <a:srgbClr val="f5f5f5"/>
          </a:solidFill>
          <a:ln w="12600">
            <a:noFill/>
          </a:ln>
        </p:spPr>
        <p:style>
          <a:lnRef idx="0"/>
          <a:fillRef idx="0"/>
          <a:effectRef idx="0"/>
          <a:fontRef idx="minor"/>
        </p:style>
        <p:txBody>
          <a:bodyPr lIns="0" rIns="0" tIns="0" bIns="0" anchor="ctr">
            <a:normAutofit fontScale="28000"/>
          </a:bodyPr>
          <a:p>
            <a:pPr>
              <a:lnSpc>
                <a:spcPct val="120000"/>
              </a:lnSpc>
              <a:spcBef>
                <a:spcPts val="1001"/>
              </a:spcBef>
            </a:pPr>
            <a:r>
              <a:rPr b="0" lang="en-US" sz="5100" spc="-1" strike="noStrike">
                <a:solidFill>
                  <a:srgbClr val="000000"/>
                </a:solidFill>
                <a:latin typeface="Courier New"/>
                <a:ea typeface="Tw Cen MT"/>
              </a:rPr>
              <a:t>FROM python:alpine </a:t>
            </a:r>
            <a:endParaRPr b="0" lang="pt-BR" sz="5100" spc="-1" strike="noStrike">
              <a:latin typeface="Arial"/>
            </a:endParaRPr>
          </a:p>
          <a:p>
            <a:pPr>
              <a:lnSpc>
                <a:spcPct val="120000"/>
              </a:lnSpc>
              <a:spcBef>
                <a:spcPts val="1001"/>
              </a:spcBef>
            </a:pPr>
            <a:r>
              <a:rPr b="0" lang="en-US" sz="5100" spc="-1" strike="noStrike">
                <a:solidFill>
                  <a:srgbClr val="000000"/>
                </a:solidFill>
                <a:latin typeface="Courier New"/>
                <a:ea typeface="Tw Cen MT"/>
              </a:rPr>
              <a:t>RUN pip install flask</a:t>
            </a:r>
            <a:endParaRPr b="0" lang="pt-BR" sz="5100" spc="-1" strike="noStrike">
              <a:latin typeface="Arial"/>
            </a:endParaRPr>
          </a:p>
          <a:p>
            <a:pPr>
              <a:lnSpc>
                <a:spcPct val="120000"/>
              </a:lnSpc>
              <a:spcBef>
                <a:spcPts val="1001"/>
              </a:spcBef>
            </a:pPr>
            <a:r>
              <a:rPr b="0" lang="en-US" sz="5100" spc="-1" strike="noStrike">
                <a:solidFill>
                  <a:srgbClr val="000000"/>
                </a:solidFill>
                <a:latin typeface="Courier New"/>
                <a:ea typeface="Tw Cen MT"/>
              </a:rPr>
              <a:t>COPY hello.pyp /</a:t>
            </a:r>
            <a:br/>
            <a:r>
              <a:rPr b="0" lang="en-US" sz="5100" spc="-1" strike="noStrike">
                <a:solidFill>
                  <a:srgbClr val="000000"/>
                </a:solidFill>
                <a:latin typeface="Courier New"/>
                <a:ea typeface="Tw Cen MT"/>
              </a:rPr>
              <a:t>EXPOSE 5000</a:t>
            </a:r>
            <a:endParaRPr b="0" lang="pt-BR" sz="5100" spc="-1" strike="noStrike">
              <a:latin typeface="Arial"/>
            </a:endParaRPr>
          </a:p>
          <a:p>
            <a:pPr>
              <a:lnSpc>
                <a:spcPct val="120000"/>
              </a:lnSpc>
              <a:spcBef>
                <a:spcPts val="1001"/>
              </a:spcBef>
            </a:pPr>
            <a:r>
              <a:rPr b="0" lang="en-US" sz="5100" spc="-1" strike="noStrike">
                <a:solidFill>
                  <a:srgbClr val="000000"/>
                </a:solidFill>
                <a:latin typeface="Courier New"/>
                <a:ea typeface="Tw Cen MT"/>
              </a:rPr>
              <a:t>WORKDIR /</a:t>
            </a:r>
            <a:br/>
            <a:br/>
            <a:r>
              <a:rPr b="0" lang="en-US" sz="5100" spc="-1" strike="noStrike">
                <a:solidFill>
                  <a:srgbClr val="000000"/>
                </a:solidFill>
                <a:latin typeface="Courier New"/>
                <a:ea typeface="Tw Cen MT"/>
              </a:rPr>
              <a:t>ENTRYPOINT [“python”, “hello.py”]</a:t>
            </a:r>
            <a:endParaRPr b="0" lang="pt-BR" sz="5100" spc="-1" strike="noStrike">
              <a:latin typeface="Arial"/>
            </a:endParaRPr>
          </a:p>
          <a:p>
            <a:pPr>
              <a:lnSpc>
                <a:spcPct val="120000"/>
              </a:lnSpc>
              <a:spcBef>
                <a:spcPts val="1001"/>
              </a:spcBef>
            </a:pPr>
            <a:endParaRPr b="0" lang="pt-BR" sz="5100" spc="-1" strike="noStrike">
              <a:latin typeface="Arial"/>
            </a:endParaRPr>
          </a:p>
        </p:txBody>
      </p:sp>
      <p:sp>
        <p:nvSpPr>
          <p:cNvPr id="307"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image file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882000" y="1658160"/>
            <a:ext cx="9903960" cy="3539520"/>
          </a:xfrm>
          <a:prstGeom prst="rect">
            <a:avLst/>
          </a:prstGeom>
          <a:noFill/>
          <a:ln w="12600">
            <a:noFill/>
          </a:ln>
        </p:spPr>
        <p:style>
          <a:lnRef idx="0"/>
          <a:fillRef idx="0"/>
          <a:effectRef idx="0"/>
          <a:fontRef idx="minor"/>
        </p:style>
        <p:txBody>
          <a:bodyPr lIns="45720" rIns="45720" tIns="45000" bIns="45000">
            <a:normAutofit fontScale="91000"/>
          </a:bodyPr>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download image</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list image</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create image</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Tag</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Historic</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Layers</a:t>
            </a:r>
            <a:endParaRPr b="0" lang="pt-BR" sz="2350" spc="-1" strike="noStrike">
              <a:latin typeface="Arial"/>
            </a:endParaRPr>
          </a:p>
          <a:p>
            <a:pPr marL="223920" indent="-221760">
              <a:lnSpc>
                <a:spcPct val="120000"/>
              </a:lnSpc>
              <a:spcBef>
                <a:spcPts val="901"/>
              </a:spcBef>
              <a:buClr>
                <a:srgbClr val="ffffff"/>
              </a:buClr>
              <a:buSzPct val="125000"/>
              <a:buFont typeface="Arial"/>
              <a:buChar char="•"/>
            </a:pPr>
            <a:r>
              <a:rPr b="0" lang="en-US" sz="2350" spc="-1" strike="noStrike">
                <a:solidFill>
                  <a:srgbClr val="000000"/>
                </a:solidFill>
                <a:latin typeface="Tw Cen MT"/>
                <a:ea typeface="Tw Cen MT"/>
              </a:rPr>
              <a:t>delete image</a:t>
            </a:r>
            <a:endParaRPr b="0" lang="pt-BR" sz="2350" spc="-1" strike="noStrike">
              <a:latin typeface="Arial"/>
            </a:endParaRPr>
          </a:p>
        </p:txBody>
      </p:sp>
      <p:pic>
        <p:nvPicPr>
          <p:cNvPr id="309" name="Open-Source-Docker-Tools.png" descr=""/>
          <p:cNvPicPr/>
          <p:nvPr/>
        </p:nvPicPr>
        <p:blipFill>
          <a:blip r:embed="rId1"/>
          <a:stretch/>
        </p:blipFill>
        <p:spPr>
          <a:xfrm>
            <a:off x="3720960" y="1662480"/>
            <a:ext cx="6829920" cy="4545720"/>
          </a:xfrm>
          <a:prstGeom prst="rect">
            <a:avLst/>
          </a:prstGeom>
          <a:ln w="12600">
            <a:noFill/>
          </a:ln>
        </p:spPr>
      </p:pic>
      <p:sp>
        <p:nvSpPr>
          <p:cNvPr id="310"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Hands on</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CpA4RzoXEAAf83a-1-907x1024.png" descr=""/>
          <p:cNvPicPr/>
          <p:nvPr/>
        </p:nvPicPr>
        <p:blipFill>
          <a:blip r:embed="rId1"/>
          <a:stretch/>
        </p:blipFill>
        <p:spPr>
          <a:xfrm>
            <a:off x="4145760" y="1591920"/>
            <a:ext cx="3898800" cy="4402080"/>
          </a:xfrm>
          <a:prstGeom prst="rect">
            <a:avLst/>
          </a:prstGeom>
          <a:ln w="12600">
            <a:noFill/>
          </a:ln>
        </p:spPr>
      </p:pic>
      <p:sp>
        <p:nvSpPr>
          <p:cNvPr id="312" name="CustomShape 1"/>
          <p:cNvSpPr/>
          <p:nvPr/>
        </p:nvSpPr>
        <p:spPr>
          <a:xfrm>
            <a:off x="3902400" y="6106320"/>
            <a:ext cx="5423400" cy="63864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0" lang="en-US" sz="3600" spc="-1" strike="noStrike">
                <a:solidFill>
                  <a:srgbClr val="ffffff"/>
                </a:solidFill>
                <a:latin typeface="Tw Cen MT"/>
                <a:ea typeface="Tw Cen MT"/>
              </a:rPr>
              <a:t>https://hub.Docker.com</a:t>
            </a:r>
            <a:endParaRPr b="0" lang="pt-BR" sz="3600" spc="-1" strike="noStrike">
              <a:latin typeface="Arial"/>
            </a:endParaRPr>
          </a:p>
        </p:txBody>
      </p:sp>
      <p:sp>
        <p:nvSpPr>
          <p:cNvPr id="313"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registre AND docker hub</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830880" y="4281480"/>
            <a:ext cx="9903960" cy="35395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Copy-on-Write (COW)</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Benefits</a:t>
            </a:r>
            <a:endParaRPr b="0" lang="pt-BR" sz="2400" spc="-1" strike="noStrike">
              <a:latin typeface="Arial"/>
            </a:endParaRPr>
          </a:p>
        </p:txBody>
      </p:sp>
      <p:sp>
        <p:nvSpPr>
          <p:cNvPr id="315" name="CustomShape 2"/>
          <p:cNvSpPr/>
          <p:nvPr/>
        </p:nvSpPr>
        <p:spPr>
          <a:xfrm>
            <a:off x="1005840" y="1828800"/>
            <a:ext cx="5432040" cy="2486880"/>
          </a:xfrm>
          <a:prstGeom prst="rect">
            <a:avLst/>
          </a:prstGeom>
          <a:noFill/>
          <a:ln w="12600">
            <a:noFill/>
          </a:ln>
        </p:spPr>
        <p:style>
          <a:lnRef idx="0"/>
          <a:fillRef idx="0"/>
          <a:effectRef idx="0"/>
          <a:fontRef idx="minor"/>
        </p:style>
        <p:txBody>
          <a:bodyPr lIns="45720" rIns="45720" tIns="45000" bIns="45000">
            <a:noAutofit/>
          </a:bodyPr>
          <a:p>
            <a:pPr>
              <a:lnSpc>
                <a:spcPct val="90000"/>
              </a:lnSpc>
              <a:spcBef>
                <a:spcPts val="1001"/>
              </a:spcBef>
            </a:pPr>
            <a:r>
              <a:rPr b="0" lang="en-US" sz="2500" spc="-1" strike="noStrike" cap="all">
                <a:solidFill>
                  <a:srgbClr val="000000"/>
                </a:solidFill>
                <a:latin typeface="Tw Cen MT"/>
                <a:ea typeface="Tw Cen MT"/>
              </a:rPr>
              <a:t>A container is a self-contained execution environment that shares the kernel of the host system and is (optionally) isolated from other containers on the system.</a:t>
            </a:r>
            <a:endParaRPr b="0" lang="pt-BR" sz="2500" spc="-1" strike="noStrike">
              <a:latin typeface="Arial"/>
            </a:endParaRPr>
          </a:p>
        </p:txBody>
      </p:sp>
      <p:pic>
        <p:nvPicPr>
          <p:cNvPr id="316" name="1_hZgRPWerZVbaGT8jJiJZVQ.png" descr=""/>
          <p:cNvPicPr/>
          <p:nvPr/>
        </p:nvPicPr>
        <p:blipFill>
          <a:blip r:embed="rId1"/>
          <a:stretch/>
        </p:blipFill>
        <p:spPr>
          <a:xfrm>
            <a:off x="5659200" y="1244880"/>
            <a:ext cx="6770160" cy="5077080"/>
          </a:xfrm>
          <a:prstGeom prst="rect">
            <a:avLst/>
          </a:prstGeom>
          <a:ln w="12600">
            <a:noFill/>
          </a:ln>
        </p:spPr>
      </p:pic>
      <p:sp>
        <p:nvSpPr>
          <p:cNvPr id="317" name="CustomShape 3"/>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Containers docker</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143000" y="1437480"/>
            <a:ext cx="9903960" cy="5110920"/>
          </a:xfrm>
          <a:prstGeom prst="rect">
            <a:avLst/>
          </a:prstGeom>
          <a:noFill/>
          <a:ln w="12600">
            <a:noFill/>
          </a:ln>
        </p:spPr>
        <p:style>
          <a:lnRef idx="0"/>
          <a:fillRef idx="0"/>
          <a:effectRef idx="0"/>
          <a:fontRef idx="minor"/>
        </p:style>
        <p:txBody>
          <a:bodyPr lIns="45720" rIns="45720" tIns="45000" bIns="45000">
            <a:normAutofit fontScale="88000"/>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Create containers (ubuntu, Redis)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list containers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enter the container</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Persistence (inside the container)</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Volumes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network</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Status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logs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Environment variables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delete container</a:t>
            </a:r>
            <a:endParaRPr b="0" lang="pt-BR" sz="2400" spc="-1" strike="noStrike">
              <a:latin typeface="Arial"/>
            </a:endParaRPr>
          </a:p>
        </p:txBody>
      </p:sp>
      <p:pic>
        <p:nvPicPr>
          <p:cNvPr id="319" name="Open-Source-Docker-Tools.png" descr=""/>
          <p:cNvPicPr/>
          <p:nvPr/>
        </p:nvPicPr>
        <p:blipFill>
          <a:blip r:embed="rId1"/>
          <a:stretch/>
        </p:blipFill>
        <p:spPr>
          <a:xfrm>
            <a:off x="4457880" y="1839240"/>
            <a:ext cx="6829920" cy="4545720"/>
          </a:xfrm>
          <a:prstGeom prst="rect">
            <a:avLst/>
          </a:prstGeom>
          <a:ln w="12600">
            <a:noFill/>
          </a:ln>
        </p:spPr>
      </p:pic>
      <p:sp>
        <p:nvSpPr>
          <p:cNvPr id="320" name="CustomShape 2"/>
          <p:cNvSpPr/>
          <p:nvPr/>
        </p:nvSpPr>
        <p:spPr>
          <a:xfrm>
            <a:off x="1143000" y="7848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Hands oN</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flipH="1">
            <a:off x="794160" y="3595680"/>
            <a:ext cx="10248840" cy="91296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0" lang="en-US" sz="5400" spc="-1" strike="noStrike" u="sng">
                <a:solidFill>
                  <a:srgbClr val="0000ff"/>
                </a:solidFill>
                <a:uFillTx/>
                <a:latin typeface="Tw Cen MT"/>
                <a:ea typeface="Tw Cen MT"/>
                <a:hlinkClick r:id="rId1"/>
              </a:rPr>
              <a:t>https://github.com/MarcosCordeiro/workshop-docker</a:t>
            </a:r>
            <a:endParaRPr b="0" lang="pt-BR" sz="5400" spc="-1" strike="noStrike">
              <a:latin typeface="Arial"/>
            </a:endParaRPr>
          </a:p>
        </p:txBody>
      </p:sp>
      <p:pic>
        <p:nvPicPr>
          <p:cNvPr id="260" name="Imagem 6" descr=""/>
          <p:cNvPicPr/>
          <p:nvPr/>
        </p:nvPicPr>
        <p:blipFill>
          <a:blip r:embed="rId2"/>
          <a:stretch/>
        </p:blipFill>
        <p:spPr>
          <a:xfrm>
            <a:off x="4300200" y="124560"/>
            <a:ext cx="5769720" cy="3468960"/>
          </a:xfrm>
          <a:prstGeom prst="rect">
            <a:avLst/>
          </a:prstGeom>
          <a:ln>
            <a:noFill/>
          </a:ln>
        </p:spPr>
      </p:pic>
      <p:sp>
        <p:nvSpPr>
          <p:cNvPr id="261"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Código fonte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141560" y="2249640"/>
            <a:ext cx="9903960" cy="35395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Volumes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doors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network</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Container access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Safety</a:t>
            </a:r>
            <a:endParaRPr b="0" lang="pt-BR" sz="2400" spc="-1" strike="noStrike">
              <a:latin typeface="Arial"/>
            </a:endParaRPr>
          </a:p>
        </p:txBody>
      </p:sp>
      <p:pic>
        <p:nvPicPr>
          <p:cNvPr id="322" name="Imagem 4" descr=""/>
          <p:cNvPicPr/>
          <p:nvPr/>
        </p:nvPicPr>
        <p:blipFill>
          <a:blip r:embed="rId1"/>
          <a:stretch/>
        </p:blipFill>
        <p:spPr>
          <a:xfrm>
            <a:off x="4631760" y="2136240"/>
            <a:ext cx="5559480" cy="3765960"/>
          </a:xfrm>
          <a:prstGeom prst="rect">
            <a:avLst/>
          </a:prstGeom>
          <a:ln w="12600">
            <a:noFill/>
          </a:ln>
        </p:spPr>
      </p:pic>
      <p:sp>
        <p:nvSpPr>
          <p:cNvPr id="323"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External accesses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792720" y="2011680"/>
            <a:ext cx="9903960" cy="35395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Docker compose engine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What is it for? (Multiple Containers)</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when to use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Yaml</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Benefits</a:t>
            </a:r>
            <a:endParaRPr b="0" lang="pt-BR" sz="2400" spc="-1" strike="noStrike">
              <a:latin typeface="Arial"/>
            </a:endParaRPr>
          </a:p>
        </p:txBody>
      </p:sp>
      <p:pic>
        <p:nvPicPr>
          <p:cNvPr id="325" name="Picture 2" descr=""/>
          <p:cNvPicPr/>
          <p:nvPr/>
        </p:nvPicPr>
        <p:blipFill>
          <a:blip r:embed="rId1"/>
          <a:stretch/>
        </p:blipFill>
        <p:spPr>
          <a:xfrm>
            <a:off x="6095880" y="816480"/>
            <a:ext cx="5515920" cy="5421240"/>
          </a:xfrm>
          <a:prstGeom prst="rect">
            <a:avLst/>
          </a:prstGeom>
          <a:ln>
            <a:noFill/>
          </a:ln>
        </p:spPr>
      </p:pic>
      <p:sp>
        <p:nvSpPr>
          <p:cNvPr id="326"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Docker compose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2700000" y="2021400"/>
            <a:ext cx="5528160" cy="2278080"/>
          </a:xfrm>
          <a:prstGeom prst="rect">
            <a:avLst/>
          </a:prstGeom>
          <a:solidFill>
            <a:srgbClr val="f5f5f5"/>
          </a:solidFill>
          <a:ln w="12600">
            <a:noFill/>
          </a:ln>
        </p:spPr>
        <p:style>
          <a:lnRef idx="0"/>
          <a:fillRef idx="0"/>
          <a:effectRef idx="0"/>
          <a:fontRef idx="minor"/>
        </p:style>
        <p:txBody>
          <a:bodyPr lIns="0" rIns="0" tIns="0" bIns="0" anchor="ctr">
            <a:noAutofit/>
          </a:bodyPr>
          <a:p>
            <a:pPr>
              <a:lnSpc>
                <a:spcPct val="100000"/>
              </a:lnSpc>
            </a:pPr>
            <a:r>
              <a:rPr b="0" lang="en-US" sz="2400" spc="-1" strike="noStrike">
                <a:solidFill>
                  <a:srgbClr val="333333"/>
                </a:solidFill>
                <a:latin typeface="Courier New"/>
                <a:ea typeface="Courier New"/>
              </a:rPr>
              <a:t>version: '3’ </a:t>
            </a:r>
            <a:endParaRPr b="0" lang="pt-BR" sz="2400" spc="-1" strike="noStrike">
              <a:latin typeface="Arial"/>
            </a:endParaRPr>
          </a:p>
          <a:p>
            <a:pPr>
              <a:lnSpc>
                <a:spcPct val="100000"/>
              </a:lnSpc>
            </a:pPr>
            <a:r>
              <a:rPr b="0" lang="en-US" sz="2400" spc="-1" strike="noStrike">
                <a:solidFill>
                  <a:srgbClr val="333333"/>
                </a:solidFill>
                <a:latin typeface="Courier New"/>
                <a:ea typeface="Courier New"/>
              </a:rPr>
              <a:t>services: web: </a:t>
            </a:r>
            <a:endParaRPr b="0" lang="pt-BR" sz="2400" spc="-1" strike="noStrike">
              <a:latin typeface="Arial"/>
            </a:endParaRPr>
          </a:p>
          <a:p>
            <a:pPr>
              <a:lnSpc>
                <a:spcPct val="100000"/>
              </a:lnSpc>
            </a:pPr>
            <a:r>
              <a:rPr b="0" lang="en-US" sz="2400" spc="-1" strike="noStrike">
                <a:solidFill>
                  <a:srgbClr val="333333"/>
                </a:solidFill>
                <a:latin typeface="Courier New"/>
                <a:ea typeface="Courier New"/>
              </a:rPr>
              <a:t>    </a:t>
            </a:r>
            <a:r>
              <a:rPr b="0" lang="en-US" sz="2400" spc="-1" strike="noStrike">
                <a:solidFill>
                  <a:srgbClr val="333333"/>
                </a:solidFill>
                <a:latin typeface="Courier New"/>
                <a:ea typeface="Courier New"/>
              </a:rPr>
              <a:t>build: . ports: </a:t>
            </a:r>
            <a:endParaRPr b="0" lang="pt-BR" sz="2400" spc="-1" strike="noStrike">
              <a:latin typeface="Arial"/>
            </a:endParaRPr>
          </a:p>
          <a:p>
            <a:pPr>
              <a:lnSpc>
                <a:spcPct val="100000"/>
              </a:lnSpc>
            </a:pPr>
            <a:r>
              <a:rPr b="0" lang="en-US" sz="2400" spc="-1" strike="noStrike">
                <a:solidFill>
                  <a:srgbClr val="333333"/>
                </a:solidFill>
                <a:latin typeface="Courier New"/>
                <a:ea typeface="Courier New"/>
              </a:rPr>
              <a:t>        </a:t>
            </a:r>
            <a:r>
              <a:rPr b="0" lang="en-US" sz="2400" spc="-1" strike="noStrike">
                <a:solidFill>
                  <a:srgbClr val="333333"/>
                </a:solidFill>
                <a:latin typeface="Courier New"/>
                <a:ea typeface="Courier New"/>
              </a:rPr>
              <a:t>- "5000:5000" </a:t>
            </a:r>
            <a:endParaRPr b="0" lang="pt-BR" sz="2400" spc="-1" strike="noStrike">
              <a:latin typeface="Arial"/>
            </a:endParaRPr>
          </a:p>
          <a:p>
            <a:pPr>
              <a:lnSpc>
                <a:spcPct val="100000"/>
              </a:lnSpc>
            </a:pPr>
            <a:r>
              <a:rPr b="0" lang="en-US" sz="2400" spc="-1" strike="noStrike">
                <a:solidFill>
                  <a:srgbClr val="333333"/>
                </a:solidFill>
                <a:latin typeface="Courier New"/>
                <a:ea typeface="Courier New"/>
              </a:rPr>
              <a:t>    </a:t>
            </a:r>
            <a:r>
              <a:rPr b="0" lang="en-US" sz="2400" spc="-1" strike="noStrike">
                <a:solidFill>
                  <a:srgbClr val="333333"/>
                </a:solidFill>
                <a:latin typeface="Courier New"/>
                <a:ea typeface="Courier New"/>
              </a:rPr>
              <a:t>redis: </a:t>
            </a:r>
            <a:endParaRPr b="0" lang="pt-BR" sz="2400" spc="-1" strike="noStrike">
              <a:latin typeface="Arial"/>
            </a:endParaRPr>
          </a:p>
          <a:p>
            <a:pPr>
              <a:lnSpc>
                <a:spcPct val="100000"/>
              </a:lnSpc>
            </a:pPr>
            <a:r>
              <a:rPr b="0" lang="en-US" sz="2400" spc="-1" strike="noStrike">
                <a:solidFill>
                  <a:srgbClr val="333333"/>
                </a:solidFill>
                <a:latin typeface="Courier New"/>
                <a:ea typeface="Courier New"/>
              </a:rPr>
              <a:t>        </a:t>
            </a:r>
            <a:r>
              <a:rPr b="0" lang="en-US" sz="2400" spc="-1" strike="noStrike">
                <a:solidFill>
                  <a:srgbClr val="333333"/>
                </a:solidFill>
                <a:latin typeface="Courier New"/>
                <a:ea typeface="Courier New"/>
              </a:rPr>
              <a:t>image: "redis:alpine"</a:t>
            </a:r>
            <a:r>
              <a:rPr b="0" lang="en-US" sz="2400" spc="-1" strike="noStrike">
                <a:solidFill>
                  <a:srgbClr val="ffffff"/>
                </a:solidFill>
                <a:latin typeface="Courier New"/>
                <a:ea typeface="Courier New"/>
              </a:rPr>
              <a:t> </a:t>
            </a:r>
            <a:endParaRPr b="0" lang="pt-BR" sz="2400" spc="-1" strike="noStrike">
              <a:latin typeface="Arial"/>
            </a:endParaRPr>
          </a:p>
        </p:txBody>
      </p:sp>
      <p:sp>
        <p:nvSpPr>
          <p:cNvPr id="328"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 </a:t>
            </a:r>
            <a:r>
              <a:rPr b="1" lang="en-US" sz="3600" spc="-1" strike="noStrike" cap="all">
                <a:solidFill>
                  <a:srgbClr val="000000"/>
                </a:solidFill>
                <a:latin typeface="Tw Cen MT"/>
                <a:ea typeface="Tw Cen MT"/>
              </a:rPr>
              <a:t>docker compose file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882000" y="1658160"/>
            <a:ext cx="9903960" cy="51109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create compose-file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list service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stop service</a:t>
            </a:r>
            <a:endParaRPr b="0" lang="pt-BR" sz="2400" spc="-1" strike="noStrike">
              <a:latin typeface="Arial"/>
            </a:endParaRPr>
          </a:p>
          <a:p>
            <a:pPr marL="228600" indent="-226440">
              <a:lnSpc>
                <a:spcPct val="120000"/>
              </a:lnSpc>
              <a:spcBef>
                <a:spcPts val="1001"/>
              </a:spcBef>
              <a:buClr>
                <a:srgbClr val="ffffff"/>
              </a:buClr>
              <a:buSzPct val="125000"/>
              <a:buFont typeface="Arial"/>
              <a:buChar char="•"/>
            </a:pPr>
            <a:r>
              <a:rPr b="0" lang="en-US" sz="2400" spc="-1" strike="noStrike">
                <a:solidFill>
                  <a:srgbClr val="000000"/>
                </a:solidFill>
                <a:latin typeface="Tw Cen MT"/>
                <a:ea typeface="Tw Cen MT"/>
              </a:rPr>
              <a:t>remove service</a:t>
            </a:r>
            <a:endParaRPr b="0" lang="pt-BR" sz="2400" spc="-1" strike="noStrike">
              <a:latin typeface="Arial"/>
            </a:endParaRPr>
          </a:p>
        </p:txBody>
      </p:sp>
      <p:pic>
        <p:nvPicPr>
          <p:cNvPr id="330" name="Open-Source-Docker-Tools.png" descr=""/>
          <p:cNvPicPr/>
          <p:nvPr/>
        </p:nvPicPr>
        <p:blipFill>
          <a:blip r:embed="rId1"/>
          <a:stretch/>
        </p:blipFill>
        <p:spPr>
          <a:xfrm>
            <a:off x="3949560" y="1560960"/>
            <a:ext cx="6829920" cy="4545720"/>
          </a:xfrm>
          <a:prstGeom prst="rect">
            <a:avLst/>
          </a:prstGeom>
          <a:ln w="12600">
            <a:noFill/>
          </a:ln>
        </p:spPr>
      </p:pic>
      <p:sp>
        <p:nvSpPr>
          <p:cNvPr id="331"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Hands on</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1143000" y="2249640"/>
            <a:ext cx="4903560" cy="3539520"/>
          </a:xfrm>
          <a:prstGeom prst="rect">
            <a:avLst/>
          </a:prstGeom>
          <a:noFill/>
          <a:ln w="12600">
            <a:noFill/>
          </a:ln>
        </p:spPr>
        <p:style>
          <a:lnRef idx="0"/>
          <a:fillRef idx="0"/>
          <a:effectRef idx="0"/>
          <a:fontRef idx="minor"/>
        </p:style>
        <p:txBody>
          <a:bodyPr lIns="45720" rIns="45720" tIns="45000" bIns="45000">
            <a:normAutofit/>
          </a:bodyPr>
          <a:p>
            <a:pPr marL="223920" indent="-221760">
              <a:lnSpc>
                <a:spcPct val="108000"/>
              </a:lnSpc>
              <a:spcBef>
                <a:spcPts val="901"/>
              </a:spcBef>
              <a:buClr>
                <a:srgbClr val="ffffff"/>
              </a:buClr>
              <a:buSzPct val="125000"/>
              <a:buFont typeface="Arial"/>
              <a:buChar char="•"/>
            </a:pPr>
            <a:r>
              <a:rPr b="0" lang="en-US" sz="3600" spc="-1" strike="noStrike">
                <a:solidFill>
                  <a:srgbClr val="000000"/>
                </a:solidFill>
                <a:latin typeface="Tw Cen MT"/>
                <a:ea typeface="Tw Cen MT"/>
              </a:rPr>
              <a:t>What is Swarm?</a:t>
            </a:r>
            <a:endParaRPr b="0" lang="pt-BR" sz="3600" spc="-1" strike="noStrike">
              <a:latin typeface="Arial"/>
            </a:endParaRPr>
          </a:p>
          <a:p>
            <a:pPr marL="223920" indent="-221760">
              <a:lnSpc>
                <a:spcPct val="108000"/>
              </a:lnSpc>
              <a:spcBef>
                <a:spcPts val="901"/>
              </a:spcBef>
              <a:buClr>
                <a:srgbClr val="ffffff"/>
              </a:buClr>
              <a:buSzPct val="125000"/>
              <a:buFont typeface="Arial"/>
              <a:buChar char="•"/>
            </a:pPr>
            <a:r>
              <a:rPr b="0" lang="en-US" sz="3600" spc="-1" strike="noStrike">
                <a:solidFill>
                  <a:srgbClr val="000000"/>
                </a:solidFill>
                <a:latin typeface="Tw Cen MT"/>
                <a:ea typeface="Tw Cen MT"/>
              </a:rPr>
              <a:t>Because?</a:t>
            </a:r>
            <a:endParaRPr b="0" lang="pt-BR" sz="3600" spc="-1" strike="noStrike">
              <a:latin typeface="Arial"/>
            </a:endParaRPr>
          </a:p>
          <a:p>
            <a:pPr marL="223920" indent="-221760">
              <a:lnSpc>
                <a:spcPct val="108000"/>
              </a:lnSpc>
              <a:spcBef>
                <a:spcPts val="901"/>
              </a:spcBef>
              <a:buClr>
                <a:srgbClr val="ffffff"/>
              </a:buClr>
              <a:buSzPct val="125000"/>
              <a:buFont typeface="Arial"/>
              <a:buChar char="•"/>
            </a:pPr>
            <a:r>
              <a:rPr b="0" lang="en-US" sz="3600" spc="-1" strike="noStrike">
                <a:solidFill>
                  <a:srgbClr val="000000"/>
                </a:solidFill>
                <a:latin typeface="Tw Cen MT"/>
                <a:ea typeface="Tw Cen MT"/>
              </a:rPr>
              <a:t>Compose file - Yaml</a:t>
            </a:r>
            <a:endParaRPr b="0" lang="pt-BR" sz="3600" spc="-1" strike="noStrike">
              <a:latin typeface="Arial"/>
            </a:endParaRPr>
          </a:p>
          <a:p>
            <a:pPr marL="223920" indent="-221760">
              <a:lnSpc>
                <a:spcPct val="108000"/>
              </a:lnSpc>
              <a:spcBef>
                <a:spcPts val="901"/>
              </a:spcBef>
              <a:buClr>
                <a:srgbClr val="ffffff"/>
              </a:buClr>
              <a:buSzPct val="125000"/>
              <a:buFont typeface="Arial"/>
              <a:buChar char="•"/>
            </a:pPr>
            <a:r>
              <a:rPr b="0" lang="en-US" sz="3600" spc="-1" strike="noStrike">
                <a:solidFill>
                  <a:srgbClr val="000000"/>
                </a:solidFill>
                <a:latin typeface="Tw Cen MT"/>
                <a:ea typeface="Tw Cen MT"/>
              </a:rPr>
              <a:t>services</a:t>
            </a:r>
            <a:endParaRPr b="0" lang="pt-BR" sz="3600" spc="-1" strike="noStrike">
              <a:latin typeface="Arial"/>
            </a:endParaRPr>
          </a:p>
        </p:txBody>
      </p:sp>
      <p:pic>
        <p:nvPicPr>
          <p:cNvPr id="333" name="image4-1-1024x1009.png" descr=""/>
          <p:cNvPicPr/>
          <p:nvPr/>
        </p:nvPicPr>
        <p:blipFill>
          <a:blip r:embed="rId1"/>
          <a:stretch/>
        </p:blipFill>
        <p:spPr>
          <a:xfrm>
            <a:off x="6094440" y="1057680"/>
            <a:ext cx="4914360" cy="4842360"/>
          </a:xfrm>
          <a:prstGeom prst="rect">
            <a:avLst/>
          </a:prstGeom>
          <a:ln w="12600">
            <a:noFill/>
          </a:ln>
        </p:spPr>
      </p:pic>
      <p:sp>
        <p:nvSpPr>
          <p:cNvPr id="334"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swarm</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2898720" y="1054440"/>
            <a:ext cx="5845680" cy="5601960"/>
          </a:xfrm>
          <a:prstGeom prst="rect">
            <a:avLst/>
          </a:prstGeom>
          <a:solidFill>
            <a:srgbClr val="f5f5f5"/>
          </a:solidFill>
          <a:ln w="12600">
            <a:noFill/>
          </a:ln>
        </p:spPr>
        <p:style>
          <a:lnRef idx="0"/>
          <a:fillRef idx="0"/>
          <a:effectRef idx="0"/>
          <a:fontRef idx="minor"/>
        </p:style>
        <p:txBody>
          <a:bodyPr lIns="0" rIns="0" tIns="0" bIns="0" anchor="ctr">
            <a:noAutofit/>
          </a:bodyPr>
          <a:p>
            <a:pPr>
              <a:lnSpc>
                <a:spcPct val="100000"/>
              </a:lnSpc>
            </a:pPr>
            <a:r>
              <a:rPr b="0" lang="en-US" sz="2000" spc="-1" strike="noStrike">
                <a:solidFill>
                  <a:srgbClr val="333333"/>
                </a:solidFill>
                <a:latin typeface="Courier New"/>
                <a:ea typeface="Courier New"/>
              </a:rPr>
              <a:t>version: "3"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services: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web: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image: username/repo:tag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deploy: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replicas: 5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resources: l</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imits: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cpus: "0.1"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memory: 50M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restart_policy: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condition: on-failure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ports: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 "4000:80"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networks: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 webnet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networks: </a:t>
            </a:r>
            <a:endParaRPr b="0" lang="pt-BR" sz="2000" spc="-1" strike="noStrike">
              <a:latin typeface="Arial"/>
            </a:endParaRPr>
          </a:p>
          <a:p>
            <a:pPr>
              <a:lnSpc>
                <a:spcPct val="100000"/>
              </a:lnSpc>
            </a:pPr>
            <a:r>
              <a:rPr b="0" lang="en-US" sz="2000" spc="-1" strike="noStrike">
                <a:solidFill>
                  <a:srgbClr val="333333"/>
                </a:solidFill>
                <a:latin typeface="Courier New"/>
                <a:ea typeface="Courier New"/>
              </a:rPr>
              <a:t>       </a:t>
            </a:r>
            <a:r>
              <a:rPr b="0" lang="en-US" sz="2000" spc="-1" strike="noStrike">
                <a:solidFill>
                  <a:srgbClr val="333333"/>
                </a:solidFill>
                <a:latin typeface="Courier New"/>
                <a:ea typeface="Courier New"/>
              </a:rPr>
              <a:t>webnet: </a:t>
            </a:r>
            <a:endParaRPr b="0" lang="pt-BR" sz="2000" spc="-1" strike="noStrike">
              <a:latin typeface="Arial"/>
            </a:endParaRPr>
          </a:p>
        </p:txBody>
      </p:sp>
      <p:sp>
        <p:nvSpPr>
          <p:cNvPr id="336" name="CustomShape 2"/>
          <p:cNvSpPr/>
          <p:nvPr/>
        </p:nvSpPr>
        <p:spPr>
          <a:xfrm>
            <a:off x="489960" y="-17748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 </a:t>
            </a:r>
            <a:r>
              <a:rPr b="1" lang="en-US" sz="3600" spc="-1" strike="noStrike" cap="all">
                <a:solidFill>
                  <a:srgbClr val="000000"/>
                </a:solidFill>
                <a:latin typeface="Tw Cen MT"/>
                <a:ea typeface="Tw Cen MT"/>
              </a:rPr>
              <a:t>docker compose file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1143000" y="1741320"/>
            <a:ext cx="3045960" cy="3539520"/>
          </a:xfrm>
          <a:prstGeom prst="rect">
            <a:avLst/>
          </a:prstGeom>
          <a:noFill/>
          <a:ln w="12600">
            <a:noFill/>
          </a:ln>
        </p:spPr>
        <p:style>
          <a:lnRef idx="0"/>
          <a:fillRef idx="0"/>
          <a:effectRef idx="0"/>
          <a:fontRef idx="minor"/>
        </p:style>
        <p:txBody>
          <a:bodyPr lIns="45720" rIns="45720" tIns="45000" bIns="45000">
            <a:noAutofit/>
          </a:bodyPr>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Tw Cen MT"/>
              </a:rPr>
              <a:t>Kubernetes</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Tw Cen MT"/>
              </a:rPr>
              <a:t>Mesosphere</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Tw Cen MT"/>
              </a:rPr>
              <a:t>CoreOS</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Tw Cen MT"/>
              </a:rPr>
              <a:t>Rancher</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Tw Cen MT"/>
              </a:rPr>
              <a:t>Portainer</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DejaVu Sans"/>
              </a:rPr>
              <a:t>EKS</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DejaVu Sans"/>
              </a:rPr>
              <a:t>GKE</a:t>
            </a:r>
            <a:endParaRPr b="0" lang="pt-BR" sz="2200" spc="-1" strike="noStrike">
              <a:latin typeface="Arial"/>
            </a:endParaRPr>
          </a:p>
          <a:p>
            <a:pPr marL="228600" indent="-226440">
              <a:lnSpc>
                <a:spcPct val="108000"/>
              </a:lnSpc>
              <a:spcBef>
                <a:spcPts val="1001"/>
              </a:spcBef>
              <a:buClr>
                <a:srgbClr val="ffffff"/>
              </a:buClr>
              <a:buSzPct val="125000"/>
              <a:buFont typeface="Arial"/>
              <a:buChar char="•"/>
            </a:pPr>
            <a:r>
              <a:rPr b="0" lang="en-US" sz="2200" spc="-1" strike="noStrike">
                <a:solidFill>
                  <a:srgbClr val="000000"/>
                </a:solidFill>
                <a:latin typeface="Tw Cen MT"/>
                <a:ea typeface="DejaVu Sans"/>
              </a:rPr>
              <a:t>OKE</a:t>
            </a:r>
            <a:endParaRPr b="0" lang="pt-BR" sz="2200" spc="-1" strike="noStrike">
              <a:latin typeface="Arial"/>
            </a:endParaRPr>
          </a:p>
        </p:txBody>
      </p:sp>
      <p:pic>
        <p:nvPicPr>
          <p:cNvPr id="338" name="kuberneteslogo.eabc6359f48c8e30b7a138c18177f3fd39338e05.png" descr=""/>
          <p:cNvPicPr/>
          <p:nvPr/>
        </p:nvPicPr>
        <p:blipFill>
          <a:blip r:embed="rId1"/>
          <a:stretch/>
        </p:blipFill>
        <p:spPr>
          <a:xfrm>
            <a:off x="3488760" y="1499400"/>
            <a:ext cx="1927080" cy="1476360"/>
          </a:xfrm>
          <a:prstGeom prst="rect">
            <a:avLst/>
          </a:prstGeom>
          <a:ln w="12600">
            <a:noFill/>
          </a:ln>
        </p:spPr>
      </p:pic>
      <p:pic>
        <p:nvPicPr>
          <p:cNvPr id="339" name="CoreOS.svg.png" descr=""/>
          <p:cNvPicPr/>
          <p:nvPr/>
        </p:nvPicPr>
        <p:blipFill>
          <a:blip r:embed="rId2"/>
          <a:stretch/>
        </p:blipFill>
        <p:spPr>
          <a:xfrm>
            <a:off x="6001560" y="1461240"/>
            <a:ext cx="3247200" cy="1289880"/>
          </a:xfrm>
          <a:prstGeom prst="rect">
            <a:avLst/>
          </a:prstGeom>
          <a:ln w="12600">
            <a:noFill/>
          </a:ln>
        </p:spPr>
      </p:pic>
      <p:pic>
        <p:nvPicPr>
          <p:cNvPr id="340" name="mesosphere-logo.png" descr=""/>
          <p:cNvPicPr/>
          <p:nvPr/>
        </p:nvPicPr>
        <p:blipFill>
          <a:blip r:embed="rId3"/>
          <a:stretch/>
        </p:blipFill>
        <p:spPr>
          <a:xfrm>
            <a:off x="9488880" y="1200600"/>
            <a:ext cx="1996200" cy="2085120"/>
          </a:xfrm>
          <a:prstGeom prst="rect">
            <a:avLst/>
          </a:prstGeom>
          <a:ln w="12600">
            <a:noFill/>
          </a:ln>
        </p:spPr>
      </p:pic>
      <p:pic>
        <p:nvPicPr>
          <p:cNvPr id="341" name="Rancher-Logo.png" descr=""/>
          <p:cNvPicPr/>
          <p:nvPr/>
        </p:nvPicPr>
        <p:blipFill>
          <a:blip r:embed="rId4"/>
          <a:stretch/>
        </p:blipFill>
        <p:spPr>
          <a:xfrm>
            <a:off x="5523480" y="4989960"/>
            <a:ext cx="3045960" cy="1753560"/>
          </a:xfrm>
          <a:prstGeom prst="rect">
            <a:avLst/>
          </a:prstGeom>
          <a:ln w="12600">
            <a:noFill/>
          </a:ln>
        </p:spPr>
      </p:pic>
      <p:pic>
        <p:nvPicPr>
          <p:cNvPr id="342" name="68747470733a2f2f706f727461696e65722e696f2f696d616765732f6c6f676f5f616c742e706e67.png" descr=""/>
          <p:cNvPicPr/>
          <p:nvPr/>
        </p:nvPicPr>
        <p:blipFill>
          <a:blip r:embed="rId5"/>
          <a:stretch/>
        </p:blipFill>
        <p:spPr>
          <a:xfrm>
            <a:off x="8907480" y="5147640"/>
            <a:ext cx="2530080" cy="1436760"/>
          </a:xfrm>
          <a:prstGeom prst="rect">
            <a:avLst/>
          </a:prstGeom>
          <a:ln w="12600">
            <a:noFill/>
          </a:ln>
        </p:spPr>
      </p:pic>
      <p:pic>
        <p:nvPicPr>
          <p:cNvPr id="343" name="Picture 2" descr=""/>
          <p:cNvPicPr/>
          <p:nvPr/>
        </p:nvPicPr>
        <p:blipFill>
          <a:blip r:embed="rId6"/>
          <a:stretch/>
        </p:blipFill>
        <p:spPr>
          <a:xfrm>
            <a:off x="9297360" y="3075120"/>
            <a:ext cx="1749600" cy="1749600"/>
          </a:xfrm>
          <a:prstGeom prst="rect">
            <a:avLst/>
          </a:prstGeom>
          <a:ln>
            <a:noFill/>
          </a:ln>
        </p:spPr>
      </p:pic>
      <p:pic>
        <p:nvPicPr>
          <p:cNvPr id="344" name="Picture 3" descr=""/>
          <p:cNvPicPr/>
          <p:nvPr/>
        </p:nvPicPr>
        <p:blipFill>
          <a:blip r:embed="rId7"/>
          <a:stretch/>
        </p:blipFill>
        <p:spPr>
          <a:xfrm>
            <a:off x="3516120" y="3467520"/>
            <a:ext cx="1862640" cy="1476360"/>
          </a:xfrm>
          <a:prstGeom prst="rect">
            <a:avLst/>
          </a:prstGeom>
          <a:ln>
            <a:noFill/>
          </a:ln>
        </p:spPr>
      </p:pic>
      <p:pic>
        <p:nvPicPr>
          <p:cNvPr id="345" name="Picture 4" descr=""/>
          <p:cNvPicPr/>
          <p:nvPr/>
        </p:nvPicPr>
        <p:blipFill>
          <a:blip r:embed="rId8"/>
          <a:stretch/>
        </p:blipFill>
        <p:spPr>
          <a:xfrm>
            <a:off x="6187320" y="3181680"/>
            <a:ext cx="2530080" cy="1476360"/>
          </a:xfrm>
          <a:prstGeom prst="rect">
            <a:avLst/>
          </a:prstGeom>
          <a:ln>
            <a:noFill/>
          </a:ln>
        </p:spPr>
      </p:pic>
      <p:pic>
        <p:nvPicPr>
          <p:cNvPr id="346" name="Picture 5" descr=""/>
          <p:cNvPicPr/>
          <p:nvPr/>
        </p:nvPicPr>
        <p:blipFill>
          <a:blip r:embed="rId9"/>
          <a:stretch/>
        </p:blipFill>
        <p:spPr>
          <a:xfrm>
            <a:off x="3548520" y="5045760"/>
            <a:ext cx="1693440" cy="1299600"/>
          </a:xfrm>
          <a:prstGeom prst="rect">
            <a:avLst/>
          </a:prstGeom>
          <a:ln>
            <a:noFill/>
          </a:ln>
        </p:spPr>
      </p:pic>
      <p:sp>
        <p:nvSpPr>
          <p:cNvPr id="347" name="CustomShape 2"/>
          <p:cNvSpPr/>
          <p:nvPr/>
        </p:nvSpPr>
        <p:spPr>
          <a:xfrm>
            <a:off x="4057560" y="6388200"/>
            <a:ext cx="6750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OKE</a:t>
            </a:r>
            <a:endParaRPr b="0" lang="pt-BR" sz="1800" spc="-1" strike="noStrike">
              <a:latin typeface="Arial"/>
            </a:endParaRPr>
          </a:p>
        </p:txBody>
      </p:sp>
      <p:sp>
        <p:nvSpPr>
          <p:cNvPr id="348" name="CustomShape 3"/>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Orchestrators and Tools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Imagem 4" descr=""/>
          <p:cNvPicPr/>
          <p:nvPr/>
        </p:nvPicPr>
        <p:blipFill>
          <a:blip r:embed="rId1"/>
          <a:stretch/>
        </p:blipFill>
        <p:spPr>
          <a:xfrm>
            <a:off x="3546360" y="2154600"/>
            <a:ext cx="4369680" cy="3648600"/>
          </a:xfrm>
          <a:prstGeom prst="rect">
            <a:avLst/>
          </a:prstGeom>
          <a:ln w="12600">
            <a:noFill/>
          </a:ln>
        </p:spPr>
      </p:pic>
      <p:sp>
        <p:nvSpPr>
          <p:cNvPr id="350" name="CustomShape 1"/>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Stack docker</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887400" y="1667160"/>
            <a:ext cx="7898760" cy="4360680"/>
          </a:xfrm>
          <a:prstGeom prst="rect">
            <a:avLst/>
          </a:prstGeom>
          <a:noFill/>
          <a:ln w="12600">
            <a:noFill/>
          </a:ln>
        </p:spPr>
        <p:style>
          <a:lnRef idx="0"/>
          <a:fillRef idx="0"/>
          <a:effectRef idx="0"/>
          <a:fontRef idx="minor"/>
        </p:style>
        <p:txBody>
          <a:bodyPr lIns="45720" rIns="45720" tIns="45000" bIns="45000">
            <a:noAutofit/>
          </a:bodyPr>
          <a:p>
            <a:pPr marL="270360" indent="-268200">
              <a:lnSpc>
                <a:spcPct val="90000"/>
              </a:lnSpc>
              <a:spcBef>
                <a:spcPts val="700"/>
              </a:spcBef>
              <a:buClr>
                <a:srgbClr val="ffffff"/>
              </a:buClr>
              <a:buFont typeface="Arial"/>
              <a:buChar char="•"/>
            </a:pPr>
            <a:r>
              <a:rPr b="1" lang="en-US" sz="2200" spc="-1" strike="noStrike" cap="all">
                <a:solidFill>
                  <a:srgbClr val="000000"/>
                </a:solidFill>
                <a:latin typeface="Tw Cen MT"/>
                <a:ea typeface="Tw Cen MT"/>
              </a:rPr>
              <a:t>12 (twelve) factor</a:t>
            </a:r>
            <a:r>
              <a:rPr b="0" lang="en-US" sz="2200" spc="-1" strike="noStrike" cap="all">
                <a:solidFill>
                  <a:srgbClr val="000000"/>
                </a:solidFill>
                <a:latin typeface="Tw Cen MT"/>
                <a:ea typeface="Tw Cen MT"/>
              </a:rPr>
              <a:t> </a:t>
            </a:r>
            <a:endParaRPr b="0" lang="pt-BR" sz="2200" spc="-1" strike="noStrike">
              <a:latin typeface="Arial"/>
            </a:endParaRPr>
          </a:p>
          <a:p>
            <a:pPr>
              <a:lnSpc>
                <a:spcPct val="90000"/>
              </a:lnSpc>
              <a:spcBef>
                <a:spcPts val="700"/>
              </a:spcBef>
            </a:pPr>
            <a:endParaRPr b="0" lang="pt-BR" sz="2200" spc="-1" strike="noStrike">
              <a:latin typeface="Arial"/>
            </a:endParaRPr>
          </a:p>
          <a:p>
            <a:pPr>
              <a:lnSpc>
                <a:spcPct val="90000"/>
              </a:lnSpc>
              <a:spcBef>
                <a:spcPts val="700"/>
              </a:spcBef>
            </a:pPr>
            <a:r>
              <a:rPr b="1" lang="en-US" sz="2200" spc="-1" strike="noStrike" cap="all">
                <a:solidFill>
                  <a:srgbClr val="000000"/>
                </a:solidFill>
                <a:latin typeface="Tw Cen MT"/>
                <a:ea typeface="Tw Cen MT"/>
              </a:rPr>
              <a:t>recommendations to build</a:t>
            </a:r>
            <a:endParaRPr b="0" lang="pt-BR" sz="2200" spc="-1" strike="noStrike">
              <a:latin typeface="Arial"/>
            </a:endParaRPr>
          </a:p>
          <a:p>
            <a:pPr>
              <a:lnSpc>
                <a:spcPct val="90000"/>
              </a:lnSpc>
              <a:spcBef>
                <a:spcPts val="700"/>
              </a:spcBef>
            </a:pPr>
            <a:r>
              <a:rPr b="1" lang="en-US" sz="2200" spc="-1" strike="noStrike" cap="all">
                <a:solidFill>
                  <a:srgbClr val="000000"/>
                </a:solidFill>
                <a:latin typeface="Tw Cen MT"/>
                <a:ea typeface="Tw Cen MT"/>
              </a:rPr>
              <a:t>container/cloud friendly applications</a:t>
            </a:r>
            <a:endParaRPr b="0" lang="pt-BR" sz="2200" spc="-1" strike="noStrike">
              <a:latin typeface="Arial"/>
            </a:endParaRPr>
          </a:p>
          <a:p>
            <a:pPr>
              <a:lnSpc>
                <a:spcPct val="90000"/>
              </a:lnSpc>
              <a:spcBef>
                <a:spcPts val="700"/>
              </a:spcBef>
            </a:pPr>
            <a:r>
              <a:rPr b="0" i="1" lang="en-US" sz="2200" spc="-1" strike="noStrike" cap="all">
                <a:solidFill>
                  <a:srgbClr val="000000"/>
                </a:solidFill>
                <a:latin typeface="Tw Cen MT"/>
                <a:ea typeface="Tw Cen MT"/>
              </a:rPr>
              <a:t>http://12factor.net/</a:t>
            </a:r>
            <a:endParaRPr b="0" lang="pt-BR" sz="2200" spc="-1" strike="noStrike">
              <a:latin typeface="Arial"/>
            </a:endParaRPr>
          </a:p>
          <a:p>
            <a:pPr>
              <a:lnSpc>
                <a:spcPct val="90000"/>
              </a:lnSpc>
              <a:spcBef>
                <a:spcPts val="700"/>
              </a:spcBef>
            </a:pPr>
            <a:endParaRPr b="0" lang="pt-BR" sz="2200" spc="-1" strike="noStrike">
              <a:latin typeface="Arial"/>
            </a:endParaRPr>
          </a:p>
          <a:p>
            <a:pPr marL="270360" indent="-268200">
              <a:lnSpc>
                <a:spcPct val="90000"/>
              </a:lnSpc>
              <a:spcBef>
                <a:spcPts val="700"/>
              </a:spcBef>
              <a:buClr>
                <a:srgbClr val="ffffff"/>
              </a:buClr>
              <a:buFont typeface="Arial"/>
              <a:buChar char="•"/>
            </a:pPr>
            <a:r>
              <a:rPr b="1" lang="en-US" sz="2200" spc="-1" strike="noStrike" cap="all">
                <a:solidFill>
                  <a:srgbClr val="000000"/>
                </a:solidFill>
                <a:latin typeface="Tw Cen MT"/>
                <a:ea typeface="Tw Cen MT"/>
              </a:rPr>
              <a:t>Docker container on Desktop</a:t>
            </a:r>
            <a:endParaRPr b="0" lang="pt-BR" sz="2200" spc="-1" strike="noStrike">
              <a:latin typeface="Arial"/>
            </a:endParaRPr>
          </a:p>
          <a:p>
            <a:pPr>
              <a:lnSpc>
                <a:spcPct val="90000"/>
              </a:lnSpc>
              <a:spcBef>
                <a:spcPts val="700"/>
              </a:spcBef>
            </a:pPr>
            <a:br/>
            <a:r>
              <a:rPr b="1" lang="en-US" sz="2200" spc="-1" strike="noStrike" cap="all">
                <a:solidFill>
                  <a:srgbClr val="000000"/>
                </a:solidFill>
                <a:latin typeface="Tw Cen MT"/>
                <a:ea typeface="Tw Cen MT"/>
              </a:rPr>
              <a:t>Desktop applications with docker</a:t>
            </a:r>
            <a:br/>
            <a:r>
              <a:rPr b="0" i="1" lang="en-US" sz="2200" spc="-1" strike="noStrike" cap="all">
                <a:solidFill>
                  <a:srgbClr val="000000"/>
                </a:solidFill>
                <a:latin typeface="Tw Cen MT"/>
                <a:ea typeface="Tw Cen MT"/>
              </a:rPr>
              <a:t>https://blog.jessfraz.com/post/docker-containers-on-the-desktop/</a:t>
            </a:r>
            <a:endParaRPr b="0" lang="pt-BR" sz="2200" spc="-1" strike="noStrike">
              <a:latin typeface="Arial"/>
            </a:endParaRPr>
          </a:p>
        </p:txBody>
      </p:sp>
      <p:pic>
        <p:nvPicPr>
          <p:cNvPr id="352" name="docker-tips-and-tricks-92efa4f3cccffb29a7369417a3f9e884a77a918d152a0d2c1636c064a4dd2169.png" descr=""/>
          <p:cNvPicPr/>
          <p:nvPr/>
        </p:nvPicPr>
        <p:blipFill>
          <a:blip r:embed="rId1"/>
          <a:stretch/>
        </p:blipFill>
        <p:spPr>
          <a:xfrm>
            <a:off x="7216560" y="2664000"/>
            <a:ext cx="4734000" cy="2662560"/>
          </a:xfrm>
          <a:prstGeom prst="rect">
            <a:avLst/>
          </a:prstGeom>
          <a:ln w="12600">
            <a:noFill/>
          </a:ln>
        </p:spPr>
      </p:pic>
      <p:sp>
        <p:nvSpPr>
          <p:cNvPr id="353"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TIPs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Compute_AmazonECS_LARGE2-273x300.png" descr=""/>
          <p:cNvPicPr/>
          <p:nvPr/>
        </p:nvPicPr>
        <p:blipFill>
          <a:blip r:embed="rId1"/>
          <a:stretch/>
        </p:blipFill>
        <p:spPr>
          <a:xfrm>
            <a:off x="2842920" y="1663560"/>
            <a:ext cx="1969200" cy="2219400"/>
          </a:xfrm>
          <a:prstGeom prst="rect">
            <a:avLst/>
          </a:prstGeom>
          <a:ln w="12600">
            <a:noFill/>
          </a:ln>
        </p:spPr>
      </p:pic>
      <p:pic>
        <p:nvPicPr>
          <p:cNvPr id="355" name="1_p6Nc3zVTadBSQDd7cXvzDw.png" descr=""/>
          <p:cNvPicPr/>
          <p:nvPr/>
        </p:nvPicPr>
        <p:blipFill>
          <a:blip r:embed="rId2"/>
          <a:stretch/>
        </p:blipFill>
        <p:spPr>
          <a:xfrm>
            <a:off x="6404040" y="1250280"/>
            <a:ext cx="2470680" cy="2219400"/>
          </a:xfrm>
          <a:prstGeom prst="rect">
            <a:avLst/>
          </a:prstGeom>
          <a:ln w="12600">
            <a:noFill/>
          </a:ln>
        </p:spPr>
      </p:pic>
      <p:sp>
        <p:nvSpPr>
          <p:cNvPr id="356" name="CustomShape 1"/>
          <p:cNvSpPr/>
          <p:nvPr/>
        </p:nvSpPr>
        <p:spPr>
          <a:xfrm>
            <a:off x="6097320" y="3414600"/>
            <a:ext cx="3252960" cy="51444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1" lang="en-US" sz="2800" spc="-1" strike="noStrike">
                <a:solidFill>
                  <a:srgbClr val="000000"/>
                </a:solidFill>
                <a:latin typeface="Tw Cen MT"/>
                <a:ea typeface="Tw Cen MT"/>
              </a:rPr>
              <a:t>GCP - Container</a:t>
            </a:r>
            <a:endParaRPr b="0" lang="pt-BR" sz="2800" spc="-1" strike="noStrike">
              <a:latin typeface="Arial"/>
            </a:endParaRPr>
          </a:p>
        </p:txBody>
      </p:sp>
      <p:pic>
        <p:nvPicPr>
          <p:cNvPr id="357" name="fd7cc81b-8f38-472b-b7b8-6c8da0057a89.png" descr=""/>
          <p:cNvPicPr/>
          <p:nvPr/>
        </p:nvPicPr>
        <p:blipFill>
          <a:blip r:embed="rId3"/>
          <a:stretch/>
        </p:blipFill>
        <p:spPr>
          <a:xfrm>
            <a:off x="2836800" y="4417560"/>
            <a:ext cx="1975320" cy="1854360"/>
          </a:xfrm>
          <a:prstGeom prst="rect">
            <a:avLst/>
          </a:prstGeom>
          <a:ln w="12600">
            <a:noFill/>
          </a:ln>
        </p:spPr>
      </p:pic>
      <p:pic>
        <p:nvPicPr>
          <p:cNvPr id="358" name="Picture 1" descr=""/>
          <p:cNvPicPr/>
          <p:nvPr/>
        </p:nvPicPr>
        <p:blipFill>
          <a:blip r:embed="rId4"/>
          <a:stretch/>
        </p:blipFill>
        <p:spPr>
          <a:xfrm>
            <a:off x="6391800" y="4417560"/>
            <a:ext cx="2455200" cy="1545120"/>
          </a:xfrm>
          <a:prstGeom prst="rect">
            <a:avLst/>
          </a:prstGeom>
          <a:ln>
            <a:noFill/>
          </a:ln>
        </p:spPr>
      </p:pic>
      <p:sp>
        <p:nvSpPr>
          <p:cNvPr id="359" name="CustomShape 2"/>
          <p:cNvSpPr/>
          <p:nvPr/>
        </p:nvSpPr>
        <p:spPr>
          <a:xfrm>
            <a:off x="6012720" y="5850360"/>
            <a:ext cx="3252960" cy="51444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1" lang="en-US" sz="2800" spc="-1" strike="noStrike">
                <a:solidFill>
                  <a:srgbClr val="000000"/>
                </a:solidFill>
                <a:latin typeface="Tw Cen MT"/>
                <a:ea typeface="Tw Cen MT"/>
              </a:rPr>
              <a:t>Oracle Container Cloud</a:t>
            </a:r>
            <a:endParaRPr b="0" lang="pt-BR" sz="2800" spc="-1" strike="noStrike">
              <a:latin typeface="Arial"/>
            </a:endParaRPr>
          </a:p>
        </p:txBody>
      </p:sp>
      <p:sp>
        <p:nvSpPr>
          <p:cNvPr id="360" name="CustomShape 3"/>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Container cloud</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Imagem 5" descr=""/>
          <p:cNvPicPr/>
          <p:nvPr/>
        </p:nvPicPr>
        <p:blipFill>
          <a:blip r:embed="rId1"/>
          <a:stretch/>
        </p:blipFill>
        <p:spPr>
          <a:xfrm>
            <a:off x="3350160" y="2657160"/>
            <a:ext cx="5200560" cy="3976200"/>
          </a:xfrm>
          <a:prstGeom prst="rect">
            <a:avLst/>
          </a:prstGeom>
          <a:ln>
            <a:noFill/>
          </a:ln>
        </p:spPr>
      </p:pic>
      <p:sp>
        <p:nvSpPr>
          <p:cNvPr id="263" name="CustomShape 1"/>
          <p:cNvSpPr/>
          <p:nvPr/>
        </p:nvSpPr>
        <p:spPr>
          <a:xfrm>
            <a:off x="1141560" y="1743120"/>
            <a:ext cx="10216800" cy="699480"/>
          </a:xfrm>
          <a:prstGeom prst="rect">
            <a:avLst/>
          </a:prstGeom>
          <a:noFill/>
          <a:ln w="12600">
            <a:noFill/>
          </a:ln>
        </p:spPr>
        <p:style>
          <a:lnRef idx="0"/>
          <a:fillRef idx="0"/>
          <a:effectRef idx="0"/>
          <a:fontRef idx="minor"/>
        </p:style>
        <p:txBody>
          <a:bodyPr lIns="45720" rIns="45720" tIns="45000" bIns="45000">
            <a:noAutofit/>
          </a:bodyPr>
          <a:p>
            <a:pPr>
              <a:lnSpc>
                <a:spcPct val="100000"/>
              </a:lnSpc>
            </a:pPr>
            <a:r>
              <a:rPr b="0" lang="en-US" sz="4000" spc="-1" strike="noStrike" u="sng">
                <a:solidFill>
                  <a:srgbClr val="0000ff"/>
                </a:solidFill>
                <a:uFillTx/>
                <a:latin typeface="Tw Cen MT"/>
                <a:ea typeface="Tw Cen MT"/>
                <a:hlinkClick r:id="rId2"/>
              </a:rPr>
              <a:t>https://labs.play-with-docker.com/</a:t>
            </a:r>
            <a:endParaRPr b="0" lang="pt-BR" sz="4000" spc="-1" strike="noStrike">
              <a:latin typeface="Arial"/>
            </a:endParaRPr>
          </a:p>
        </p:txBody>
      </p:sp>
      <p:sp>
        <p:nvSpPr>
          <p:cNvPr id="264"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Play with docker</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amazon_lambda.png" descr=""/>
          <p:cNvPicPr/>
          <p:nvPr/>
        </p:nvPicPr>
        <p:blipFill>
          <a:blip r:embed="rId1"/>
          <a:stretch/>
        </p:blipFill>
        <p:spPr>
          <a:xfrm>
            <a:off x="-254160" y="2730600"/>
            <a:ext cx="4569840" cy="2918880"/>
          </a:xfrm>
          <a:prstGeom prst="rect">
            <a:avLst/>
          </a:prstGeom>
          <a:ln w="12600">
            <a:noFill/>
          </a:ln>
        </p:spPr>
      </p:pic>
      <p:pic>
        <p:nvPicPr>
          <p:cNvPr id="362" name="1_2KyQBP3r911sr6C3-Dh_Jg.png" descr=""/>
          <p:cNvPicPr/>
          <p:nvPr/>
        </p:nvPicPr>
        <p:blipFill>
          <a:blip r:embed="rId2"/>
          <a:stretch/>
        </p:blipFill>
        <p:spPr>
          <a:xfrm>
            <a:off x="6936480" y="3048120"/>
            <a:ext cx="4569840" cy="2283840"/>
          </a:xfrm>
          <a:prstGeom prst="rect">
            <a:avLst/>
          </a:prstGeom>
          <a:ln w="12600">
            <a:noFill/>
          </a:ln>
        </p:spPr>
      </p:pic>
      <p:pic>
        <p:nvPicPr>
          <p:cNvPr id="363" name="openfaas.png" descr=""/>
          <p:cNvPicPr/>
          <p:nvPr/>
        </p:nvPicPr>
        <p:blipFill>
          <a:blip r:embed="rId3"/>
          <a:stretch/>
        </p:blipFill>
        <p:spPr>
          <a:xfrm>
            <a:off x="3860640" y="2670480"/>
            <a:ext cx="2746080" cy="2530800"/>
          </a:xfrm>
          <a:prstGeom prst="rect">
            <a:avLst/>
          </a:prstGeom>
          <a:ln w="12600">
            <a:noFill/>
          </a:ln>
        </p:spPr>
      </p:pic>
      <p:sp>
        <p:nvSpPr>
          <p:cNvPr id="364" name="CustomShape 1"/>
          <p:cNvSpPr/>
          <p:nvPr/>
        </p:nvSpPr>
        <p:spPr>
          <a:xfrm>
            <a:off x="438840" y="1459080"/>
            <a:ext cx="4452480" cy="97164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1" lang="en-US" sz="5800" spc="-1" strike="noStrike">
                <a:solidFill>
                  <a:srgbClr val="000000"/>
                </a:solidFill>
                <a:latin typeface="Tw Cen MT"/>
                <a:ea typeface="Tw Cen MT"/>
              </a:rPr>
              <a:t>Serverless</a:t>
            </a:r>
            <a:endParaRPr b="0" lang="pt-BR" sz="5800" spc="-1" strike="noStrike">
              <a:latin typeface="Arial"/>
            </a:endParaRPr>
          </a:p>
        </p:txBody>
      </p:sp>
      <p:pic>
        <p:nvPicPr>
          <p:cNvPr id="365" name="kubeless.png" descr=""/>
          <p:cNvPicPr/>
          <p:nvPr/>
        </p:nvPicPr>
        <p:blipFill>
          <a:blip r:embed="rId4"/>
          <a:stretch/>
        </p:blipFill>
        <p:spPr>
          <a:xfrm>
            <a:off x="6832440" y="1915200"/>
            <a:ext cx="4777200" cy="1164960"/>
          </a:xfrm>
          <a:prstGeom prst="rect">
            <a:avLst/>
          </a:prstGeom>
          <a:ln w="12600">
            <a:noFill/>
          </a:ln>
        </p:spPr>
      </p:pic>
      <p:sp>
        <p:nvSpPr>
          <p:cNvPr id="366"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What else?</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Imagem 4" descr=""/>
          <p:cNvPicPr/>
          <p:nvPr/>
        </p:nvPicPr>
        <p:blipFill>
          <a:blip r:embed="rId1"/>
          <a:stretch/>
        </p:blipFill>
        <p:spPr>
          <a:xfrm>
            <a:off x="228600" y="1276920"/>
            <a:ext cx="3915000" cy="3775320"/>
          </a:xfrm>
          <a:prstGeom prst="rect">
            <a:avLst/>
          </a:prstGeom>
          <a:ln w="12600">
            <a:noFill/>
          </a:ln>
        </p:spPr>
      </p:pic>
      <p:pic>
        <p:nvPicPr>
          <p:cNvPr id="368" name="Imagem 10" descr=""/>
          <p:cNvPicPr/>
          <p:nvPr/>
        </p:nvPicPr>
        <p:blipFill>
          <a:blip r:embed="rId2"/>
          <a:stretch/>
        </p:blipFill>
        <p:spPr>
          <a:xfrm>
            <a:off x="4987800" y="3922560"/>
            <a:ext cx="2157120" cy="2691360"/>
          </a:xfrm>
          <a:prstGeom prst="rect">
            <a:avLst/>
          </a:prstGeom>
          <a:ln w="12600">
            <a:noFill/>
          </a:ln>
        </p:spPr>
      </p:pic>
      <p:pic>
        <p:nvPicPr>
          <p:cNvPr id="369" name="Imagem 12" descr=""/>
          <p:cNvPicPr/>
          <p:nvPr/>
        </p:nvPicPr>
        <p:blipFill>
          <a:blip r:embed="rId3"/>
          <a:stretch/>
        </p:blipFill>
        <p:spPr>
          <a:xfrm>
            <a:off x="8101800" y="970560"/>
            <a:ext cx="2104560" cy="2768040"/>
          </a:xfrm>
          <a:prstGeom prst="rect">
            <a:avLst/>
          </a:prstGeom>
          <a:ln w="12600">
            <a:noFill/>
          </a:ln>
        </p:spPr>
      </p:pic>
      <p:pic>
        <p:nvPicPr>
          <p:cNvPr id="370" name="Imagem 14" descr=""/>
          <p:cNvPicPr/>
          <p:nvPr/>
        </p:nvPicPr>
        <p:blipFill>
          <a:blip r:embed="rId4"/>
          <a:stretch/>
        </p:blipFill>
        <p:spPr>
          <a:xfrm>
            <a:off x="8101800" y="3922560"/>
            <a:ext cx="2104560" cy="2691360"/>
          </a:xfrm>
          <a:prstGeom prst="rect">
            <a:avLst/>
          </a:prstGeom>
          <a:ln w="12600">
            <a:noFill/>
          </a:ln>
        </p:spPr>
      </p:pic>
      <p:sp>
        <p:nvSpPr>
          <p:cNvPr id="371" name="CustomShape 1"/>
          <p:cNvSpPr/>
          <p:nvPr/>
        </p:nvSpPr>
        <p:spPr>
          <a:xfrm>
            <a:off x="565920" y="2393280"/>
            <a:ext cx="2702880" cy="36216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0" lang="en-US" sz="2800" spc="-1" strike="noStrike">
                <a:solidFill>
                  <a:srgbClr val="000000"/>
                </a:solidFill>
                <a:latin typeface="Tw Cen MT"/>
                <a:ea typeface="Tw Cen MT"/>
              </a:rPr>
              <a:t>http://docs.docker.com</a:t>
            </a:r>
            <a:endParaRPr b="0" lang="pt-BR" sz="2800" spc="-1" strike="noStrike">
              <a:latin typeface="Arial"/>
            </a:endParaRPr>
          </a:p>
        </p:txBody>
      </p:sp>
      <p:pic>
        <p:nvPicPr>
          <p:cNvPr id="372" name="Picture 1" descr=""/>
          <p:cNvPicPr/>
          <p:nvPr/>
        </p:nvPicPr>
        <p:blipFill>
          <a:blip r:embed="rId5"/>
          <a:stretch/>
        </p:blipFill>
        <p:spPr>
          <a:xfrm>
            <a:off x="4987800" y="950040"/>
            <a:ext cx="2157120" cy="2788560"/>
          </a:xfrm>
          <a:prstGeom prst="rect">
            <a:avLst/>
          </a:prstGeom>
          <a:ln>
            <a:noFill/>
          </a:ln>
        </p:spPr>
      </p:pic>
      <p:sp>
        <p:nvSpPr>
          <p:cNvPr id="373"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referências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4" name="Imagem 4" descr=""/>
          <p:cNvPicPr/>
          <p:nvPr/>
        </p:nvPicPr>
        <p:blipFill>
          <a:blip r:embed="rId1"/>
          <a:stretch/>
        </p:blipFill>
        <p:spPr>
          <a:xfrm>
            <a:off x="0" y="-940680"/>
            <a:ext cx="12189960" cy="8557920"/>
          </a:xfrm>
          <a:prstGeom prst="rect">
            <a:avLst/>
          </a:prstGeom>
          <a:ln w="12600">
            <a:noFill/>
          </a:ln>
        </p:spPr>
      </p:pic>
      <p:sp>
        <p:nvSpPr>
          <p:cNvPr id="375" name="CustomShape 1"/>
          <p:cNvSpPr/>
          <p:nvPr/>
        </p:nvSpPr>
        <p:spPr>
          <a:xfrm>
            <a:off x="4345200" y="-940680"/>
            <a:ext cx="4086720" cy="819000"/>
          </a:xfrm>
          <a:prstGeom prst="rect">
            <a:avLst/>
          </a:prstGeom>
          <a:noFill/>
          <a:ln w="12600">
            <a:noFill/>
          </a:ln>
        </p:spPr>
        <p:style>
          <a:lnRef idx="0"/>
          <a:fillRef idx="0"/>
          <a:effectRef idx="0"/>
          <a:fontRef idx="minor"/>
        </p:style>
        <p:txBody>
          <a:bodyPr wrap="none" lIns="45720" rIns="45720" tIns="45000" bIns="45000">
            <a:noAutofit/>
          </a:bodyPr>
          <a:p>
            <a:pPr>
              <a:lnSpc>
                <a:spcPct val="100000"/>
              </a:lnSpc>
            </a:pPr>
            <a:r>
              <a:rPr b="1" i="1" lang="en-US" sz="5400" spc="-1" strike="noStrike">
                <a:solidFill>
                  <a:srgbClr val="000000"/>
                </a:solidFill>
                <a:latin typeface="Tw Cen MT"/>
                <a:ea typeface="Tw Cen MT"/>
              </a:rPr>
              <a:t>Obrigado!!!</a:t>
            </a:r>
            <a:endParaRPr b="0" lang="pt-BR" sz="5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What is Docker?</a:t>
            </a:r>
            <a:endParaRPr b="0" lang="pt-BR" sz="3600" spc="-1" strike="noStrike">
              <a:latin typeface="Arial"/>
            </a:endParaRPr>
          </a:p>
        </p:txBody>
      </p:sp>
      <p:sp>
        <p:nvSpPr>
          <p:cNvPr id="266" name="CustomShape 2"/>
          <p:cNvSpPr/>
          <p:nvPr/>
        </p:nvSpPr>
        <p:spPr>
          <a:xfrm>
            <a:off x="1027440" y="1774080"/>
            <a:ext cx="9903960" cy="3539520"/>
          </a:xfrm>
          <a:prstGeom prst="rect">
            <a:avLst/>
          </a:prstGeom>
          <a:noFill/>
          <a:ln w="12600">
            <a:noFill/>
          </a:ln>
        </p:spPr>
        <p:style>
          <a:lnRef idx="0"/>
          <a:fillRef idx="0"/>
          <a:effectRef idx="0"/>
          <a:fontRef idx="minor"/>
        </p:style>
        <p:txBody>
          <a:bodyPr lIns="45720" rIns="45720" tIns="45000" bIns="45000">
            <a:noAutofit/>
          </a:bodyPr>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History</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What is not Docker</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What is Docker</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Docker Linux</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Docker Windows</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Docker ARM</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Nvidia-Docker</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Benefits</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Other options</a:t>
            </a:r>
            <a:endParaRPr b="0" lang="pt-BR" sz="2800" spc="-1" strike="noStrike">
              <a:latin typeface="Arial"/>
            </a:endParaRPr>
          </a:p>
          <a:p>
            <a:pPr marL="198720" indent="-196560">
              <a:lnSpc>
                <a:spcPct val="96000"/>
              </a:lnSpc>
              <a:spcBef>
                <a:spcPts val="799"/>
              </a:spcBef>
              <a:buClr>
                <a:srgbClr val="ffffff"/>
              </a:buClr>
              <a:buSzPct val="125000"/>
              <a:buFont typeface="Arial"/>
              <a:buChar char="•"/>
            </a:pPr>
            <a:r>
              <a:rPr b="0" lang="en-US" sz="2800" spc="-1" strike="noStrike">
                <a:solidFill>
                  <a:srgbClr val="000000"/>
                </a:solidFill>
                <a:latin typeface="Tw Cen MT"/>
                <a:ea typeface="Tw Cen MT"/>
              </a:rPr>
              <a:t>RKT, LXC – LXD, Apache Mesos, OpenVZ, etc…</a:t>
            </a:r>
            <a:endParaRPr b="0" lang="pt-BR" sz="2800" spc="-1" strike="noStrike">
              <a:latin typeface="Arial"/>
            </a:endParaRPr>
          </a:p>
        </p:txBody>
      </p:sp>
      <p:pic>
        <p:nvPicPr>
          <p:cNvPr id="267" name="Imagem 4" descr=""/>
          <p:cNvPicPr/>
          <p:nvPr/>
        </p:nvPicPr>
        <p:blipFill>
          <a:blip r:embed="rId1"/>
          <a:stretch/>
        </p:blipFill>
        <p:spPr>
          <a:xfrm>
            <a:off x="4446720" y="1542240"/>
            <a:ext cx="5991480" cy="3771360"/>
          </a:xfrm>
          <a:prstGeom prst="rect">
            <a:avLst/>
          </a:prstGeom>
          <a:ln w="126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8" name="Picture 1" descr=""/>
          <p:cNvPicPr/>
          <p:nvPr/>
        </p:nvPicPr>
        <p:blipFill>
          <a:blip r:embed="rId1"/>
          <a:stretch/>
        </p:blipFill>
        <p:spPr>
          <a:xfrm>
            <a:off x="0" y="0"/>
            <a:ext cx="6634800" cy="6856200"/>
          </a:xfrm>
          <a:prstGeom prst="rect">
            <a:avLst/>
          </a:prstGeom>
          <a:ln>
            <a:noFill/>
          </a:ln>
        </p:spPr>
      </p:pic>
      <p:pic>
        <p:nvPicPr>
          <p:cNvPr id="269" name="Picture 3" descr=""/>
          <p:cNvPicPr/>
          <p:nvPr/>
        </p:nvPicPr>
        <p:blipFill>
          <a:blip r:embed="rId2"/>
          <a:stretch/>
        </p:blipFill>
        <p:spPr>
          <a:xfrm>
            <a:off x="5977440" y="0"/>
            <a:ext cx="6212880" cy="6856200"/>
          </a:xfrm>
          <a:prstGeom prst="rect">
            <a:avLst/>
          </a:prstGeom>
          <a:ln>
            <a:noFill/>
          </a:ln>
        </p:spPr>
      </p:pic>
      <p:sp>
        <p:nvSpPr>
          <p:cNvPr id="270" name="Line 1"/>
          <p:cNvSpPr/>
          <p:nvPr/>
        </p:nvSpPr>
        <p:spPr>
          <a:xfrm>
            <a:off x="6221160" y="1698120"/>
            <a:ext cx="0" cy="5127120"/>
          </a:xfrm>
          <a:prstGeom prst="line">
            <a:avLst/>
          </a:prstGeom>
          <a:ln>
            <a:solidFill>
              <a:schemeClr val="bg2">
                <a:lumMod val="40000"/>
                <a:lumOff val="60000"/>
              </a:schemeClr>
            </a:solidFill>
            <a:prstDash val="dash"/>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1059480" y="1866240"/>
            <a:ext cx="6315480" cy="4632480"/>
          </a:xfrm>
          <a:prstGeom prst="rect">
            <a:avLst/>
          </a:prstGeom>
          <a:noFill/>
          <a:ln w="12600">
            <a:noFill/>
          </a:ln>
        </p:spPr>
        <p:style>
          <a:lnRef idx="0"/>
          <a:fillRef idx="0"/>
          <a:effectRef idx="0"/>
          <a:fontRef idx="minor"/>
        </p:style>
        <p:txBody>
          <a:bodyPr lIns="45720" rIns="45720" tIns="45000" bIns="45000">
            <a:normAutofit fontScale="74000"/>
          </a:bodyPr>
          <a:p>
            <a:pPr>
              <a:lnSpc>
                <a:spcPct val="90000"/>
              </a:lnSpc>
              <a:spcBef>
                <a:spcPts val="901"/>
              </a:spcBef>
            </a:pPr>
            <a:r>
              <a:rPr b="0" i="1" lang="en-US" sz="2940" spc="-1" strike="noStrike" cap="all">
                <a:solidFill>
                  <a:srgbClr val="000000"/>
                </a:solidFill>
                <a:latin typeface="Tw Cen MT"/>
                <a:ea typeface="Tw Cen MT"/>
              </a:rPr>
              <a:t>"Docker is not a traditional virtualization system. While in a traditional virtualization environment we have an OS. complete and isolated, within Docker we have isolated resources that using common kernel libraries (between host and container), this is possible because Docker uses its own lib called </a:t>
            </a:r>
            <a:r>
              <a:rPr b="1" i="1" lang="en-US" sz="2940" spc="-1" strike="noStrike" cap="all">
                <a:solidFill>
                  <a:srgbClr val="000000"/>
                </a:solidFill>
                <a:latin typeface="Tw Cen MT"/>
                <a:ea typeface="Tw Cen MT"/>
              </a:rPr>
              <a:t>libcontainer</a:t>
            </a:r>
            <a:r>
              <a:rPr b="0" i="1" lang="en-US" sz="2940" spc="-1" strike="noStrike" cap="all">
                <a:solidFill>
                  <a:srgbClr val="000000"/>
                </a:solidFill>
                <a:latin typeface="Tw Cen MT"/>
                <a:ea typeface="Tw Cen MT"/>
              </a:rPr>
              <a:t> as a backend.”</a:t>
            </a:r>
            <a:endParaRPr b="0" lang="pt-BR" sz="2940" spc="-1" strike="noStrike">
              <a:latin typeface="Arial"/>
            </a:endParaRPr>
          </a:p>
        </p:txBody>
      </p:sp>
      <p:sp>
        <p:nvSpPr>
          <p:cNvPr id="272"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What is and what is not Docker?</a:t>
            </a:r>
            <a:endParaRPr b="0" lang="pt-BR" sz="3600" spc="-1" strike="noStrike">
              <a:latin typeface="Arial"/>
            </a:endParaRPr>
          </a:p>
        </p:txBody>
      </p:sp>
      <p:pic>
        <p:nvPicPr>
          <p:cNvPr id="273" name="Picture 2" descr=""/>
          <p:cNvPicPr/>
          <p:nvPr/>
        </p:nvPicPr>
        <p:blipFill>
          <a:blip r:embed="rId1"/>
          <a:stretch/>
        </p:blipFill>
        <p:spPr>
          <a:xfrm>
            <a:off x="7754400" y="2717640"/>
            <a:ext cx="404640" cy="709560"/>
          </a:xfrm>
          <a:prstGeom prst="rect">
            <a:avLst/>
          </a:prstGeom>
          <a:ln>
            <a:noFill/>
          </a:ln>
        </p:spPr>
      </p:pic>
      <p:pic>
        <p:nvPicPr>
          <p:cNvPr id="274" name="Picture 3" descr=""/>
          <p:cNvPicPr/>
          <p:nvPr/>
        </p:nvPicPr>
        <p:blipFill>
          <a:blip r:embed="rId2"/>
          <a:stretch/>
        </p:blipFill>
        <p:spPr>
          <a:xfrm>
            <a:off x="7623720" y="2304360"/>
            <a:ext cx="4000680" cy="41943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723240" y="1772640"/>
            <a:ext cx="6815880" cy="3656520"/>
          </a:xfrm>
          <a:prstGeom prst="rect">
            <a:avLst/>
          </a:prstGeom>
          <a:noFill/>
          <a:ln w="12600">
            <a:noFill/>
          </a:ln>
        </p:spPr>
        <p:style>
          <a:lnRef idx="0"/>
          <a:fillRef idx="0"/>
          <a:effectRef idx="0"/>
          <a:fontRef idx="minor"/>
        </p:style>
        <p:txBody>
          <a:bodyPr lIns="45720" rIns="45720" tIns="45000" bIns="45000">
            <a:normAutofit fontScale="85000"/>
          </a:bodyPr>
          <a:p>
            <a:pPr>
              <a:lnSpc>
                <a:spcPct val="90000"/>
              </a:lnSpc>
              <a:spcBef>
                <a:spcPts val="1001"/>
              </a:spcBef>
            </a:pPr>
            <a:r>
              <a:rPr b="0" lang="en-US" sz="3200" spc="-1" strike="noStrike">
                <a:solidFill>
                  <a:srgbClr val="000000"/>
                </a:solidFill>
                <a:latin typeface="Arial"/>
                <a:ea typeface="DejaVu Sans"/>
              </a:rPr>
              <a:t>Libcontainer provides a native Go implementation to create containers with </a:t>
            </a:r>
            <a:r>
              <a:rPr b="1" lang="en-US" sz="3200" spc="-1" strike="noStrike">
                <a:solidFill>
                  <a:srgbClr val="000000"/>
                </a:solidFill>
                <a:latin typeface="Arial"/>
                <a:ea typeface="DejaVu Sans"/>
              </a:rPr>
              <a:t>namespaces, cgroups, capabilities,</a:t>
            </a:r>
            <a:endParaRPr b="0" lang="pt-BR" sz="3200" spc="-1" strike="noStrike">
              <a:latin typeface="Arial"/>
            </a:endParaRPr>
          </a:p>
          <a:p>
            <a:pPr>
              <a:lnSpc>
                <a:spcPct val="90000"/>
              </a:lnSpc>
              <a:spcBef>
                <a:spcPts val="1001"/>
              </a:spcBef>
            </a:pPr>
            <a:r>
              <a:rPr b="0" lang="en-US" sz="3200" spc="-1" strike="noStrike">
                <a:solidFill>
                  <a:srgbClr val="000000"/>
                </a:solidFill>
                <a:latin typeface="Arial"/>
                <a:ea typeface="DejaVu Sans"/>
              </a:rPr>
              <a:t>and </a:t>
            </a:r>
            <a:r>
              <a:rPr b="1" lang="en-US" sz="3200" spc="-1" strike="noStrike">
                <a:solidFill>
                  <a:srgbClr val="000000"/>
                </a:solidFill>
                <a:latin typeface="Arial"/>
                <a:ea typeface="DejaVu Sans"/>
              </a:rPr>
              <a:t>filesystem</a:t>
            </a:r>
            <a:r>
              <a:rPr b="0" lang="en-US" sz="3200" spc="-1" strike="noStrike">
                <a:solidFill>
                  <a:srgbClr val="000000"/>
                </a:solidFill>
                <a:latin typeface="Arial"/>
                <a:ea typeface="DejaVu Sans"/>
              </a:rPr>
              <a:t> access controls.</a:t>
            </a:r>
            <a:endParaRPr b="0" lang="pt-BR" sz="3200" spc="-1" strike="noStrike">
              <a:latin typeface="Arial"/>
            </a:endParaRPr>
          </a:p>
          <a:p>
            <a:pPr>
              <a:lnSpc>
                <a:spcPct val="90000"/>
              </a:lnSpc>
              <a:spcBef>
                <a:spcPts val="1001"/>
              </a:spcBef>
            </a:pPr>
            <a:r>
              <a:rPr b="0" lang="en-US" sz="3200" spc="-1" strike="noStrike">
                <a:solidFill>
                  <a:srgbClr val="000000"/>
                </a:solidFill>
                <a:latin typeface="Arial"/>
                <a:ea typeface="DejaVu Sans"/>
              </a:rPr>
              <a:t>It allows you to manage the lifecycle of the container that performs additional operations after the container is created.</a:t>
            </a:r>
            <a:endParaRPr b="0" lang="pt-BR" sz="3200" spc="-1" strike="noStrike">
              <a:latin typeface="Arial"/>
            </a:endParaRPr>
          </a:p>
        </p:txBody>
      </p:sp>
      <p:sp>
        <p:nvSpPr>
          <p:cNvPr id="276" name="CustomShape 2"/>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libcontainer</a:t>
            </a:r>
            <a:endParaRPr b="0" lang="pt-BR" sz="3600" spc="-1" strike="noStrike">
              <a:latin typeface="Arial"/>
            </a:endParaRPr>
          </a:p>
        </p:txBody>
      </p:sp>
      <p:pic>
        <p:nvPicPr>
          <p:cNvPr id="277" name="Picture 1" descr=""/>
          <p:cNvPicPr/>
          <p:nvPr/>
        </p:nvPicPr>
        <p:blipFill>
          <a:blip r:embed="rId1"/>
          <a:stretch/>
        </p:blipFill>
        <p:spPr>
          <a:xfrm>
            <a:off x="6697080" y="1296000"/>
            <a:ext cx="5758560" cy="40003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1143000" y="2959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libcontainer</a:t>
            </a:r>
            <a:endParaRPr b="0" lang="pt-BR" sz="3600" spc="-1" strike="noStrike">
              <a:latin typeface="Arial"/>
            </a:endParaRPr>
          </a:p>
        </p:txBody>
      </p:sp>
      <p:pic>
        <p:nvPicPr>
          <p:cNvPr id="279" name="" descr=""/>
          <p:cNvPicPr/>
          <p:nvPr/>
        </p:nvPicPr>
        <p:blipFill>
          <a:blip r:embed="rId1"/>
          <a:stretch/>
        </p:blipFill>
        <p:spPr>
          <a:xfrm>
            <a:off x="6571440" y="1283400"/>
            <a:ext cx="5307120" cy="5123160"/>
          </a:xfrm>
          <a:prstGeom prst="rect">
            <a:avLst/>
          </a:prstGeom>
          <a:ln>
            <a:noFill/>
          </a:ln>
        </p:spPr>
      </p:pic>
      <p:pic>
        <p:nvPicPr>
          <p:cNvPr id="280" name="" descr=""/>
          <p:cNvPicPr/>
          <p:nvPr/>
        </p:nvPicPr>
        <p:blipFill>
          <a:blip r:embed="rId2"/>
          <a:stretch/>
        </p:blipFill>
        <p:spPr>
          <a:xfrm>
            <a:off x="504000" y="1728000"/>
            <a:ext cx="5597640" cy="41979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20-1488541015 (1).png" descr=""/>
          <p:cNvPicPr/>
          <p:nvPr/>
        </p:nvPicPr>
        <p:blipFill>
          <a:blip r:embed="rId1"/>
          <a:stretch/>
        </p:blipFill>
        <p:spPr>
          <a:xfrm>
            <a:off x="254160" y="788040"/>
            <a:ext cx="12189960" cy="6041880"/>
          </a:xfrm>
          <a:prstGeom prst="rect">
            <a:avLst/>
          </a:prstGeom>
          <a:ln w="12600">
            <a:noFill/>
          </a:ln>
        </p:spPr>
      </p:pic>
      <p:sp>
        <p:nvSpPr>
          <p:cNvPr id="282" name="CustomShape 1"/>
          <p:cNvSpPr/>
          <p:nvPr/>
        </p:nvSpPr>
        <p:spPr>
          <a:xfrm>
            <a:off x="1143000" y="-29232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virtualization</a:t>
            </a:r>
            <a:endParaRPr b="0" lang="pt-BR" sz="3600" spc="-1" strike="noStrike">
              <a:latin typeface="Arial"/>
            </a:endParaRPr>
          </a:p>
        </p:txBody>
      </p:sp>
      <p:sp>
        <p:nvSpPr>
          <p:cNvPr id="283" name="CustomShape 2"/>
          <p:cNvSpPr/>
          <p:nvPr/>
        </p:nvSpPr>
        <p:spPr>
          <a:xfrm>
            <a:off x="7892280" y="1641600"/>
            <a:ext cx="9903960" cy="1476360"/>
          </a:xfrm>
          <a:prstGeom prst="rect">
            <a:avLst/>
          </a:prstGeom>
          <a:noFill/>
          <a:ln w="12600">
            <a:noFill/>
          </a:ln>
        </p:spPr>
        <p:style>
          <a:lnRef idx="0"/>
          <a:fillRef idx="0"/>
          <a:effectRef idx="0"/>
          <a:fontRef idx="minor"/>
        </p:style>
        <p:txBody>
          <a:bodyPr lIns="45720" rIns="45720" tIns="45000" bIns="45000" anchor="ctr">
            <a:noAutofit/>
          </a:bodyPr>
          <a:p>
            <a:pPr>
              <a:lnSpc>
                <a:spcPct val="90000"/>
              </a:lnSpc>
            </a:pPr>
            <a:r>
              <a:rPr b="1" lang="en-US" sz="3600" spc="-1" strike="noStrike" cap="all">
                <a:solidFill>
                  <a:srgbClr val="000000"/>
                </a:solidFill>
                <a:latin typeface="Tw Cen MT"/>
                <a:ea typeface="Tw Cen MT"/>
              </a:rPr>
              <a:t>container</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9acd4c"/>
      </a:accent1>
      <a:accent2>
        <a:srgbClr val="faa93a"/>
      </a:accent2>
      <a:accent3>
        <a:srgbClr val="d35940"/>
      </a:accent3>
      <a:accent4>
        <a:srgbClr val="b258d3"/>
      </a:accent4>
      <a:accent5>
        <a:srgbClr val="63a0cc"/>
      </a:accent5>
      <a:accent6>
        <a:srgbClr val="8ac4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9acd4c"/>
      </a:accent1>
      <a:accent2>
        <a:srgbClr val="faa93a"/>
      </a:accent2>
      <a:accent3>
        <a:srgbClr val="d35940"/>
      </a:accent3>
      <a:accent4>
        <a:srgbClr val="b258d3"/>
      </a:accent4>
      <a:accent5>
        <a:srgbClr val="63a0cc"/>
      </a:accent5>
      <a:accent6>
        <a:srgbClr val="8ac4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9acd4c"/>
      </a:accent1>
      <a:accent2>
        <a:srgbClr val="faa93a"/>
      </a:accent2>
      <a:accent3>
        <a:srgbClr val="d35940"/>
      </a:accent3>
      <a:accent4>
        <a:srgbClr val="b258d3"/>
      </a:accent4>
      <a:accent5>
        <a:srgbClr val="63a0cc"/>
      </a:accent5>
      <a:accent6>
        <a:srgbClr val="8ac4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1042</TotalTime>
  <Application>LibreOffice/6.4.7.2$Linux_X86_64 LibreOffice_project/40$Build-2</Application>
  <Words>495</Words>
  <Paragraphs>143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2022-09-20T16:59:45Z</dcterms:modified>
  <cp:revision>40</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